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 id="2147483909" r:id="rId2"/>
    <p:sldMasterId id="2147483924" r:id="rId3"/>
  </p:sldMasterIdLst>
  <p:notesMasterIdLst>
    <p:notesMasterId r:id="rId14"/>
  </p:notesMasterIdLst>
  <p:handoutMasterIdLst>
    <p:handoutMasterId r:id="rId15"/>
  </p:handoutMasterIdLst>
  <p:sldIdLst>
    <p:sldId id="269" r:id="rId4"/>
    <p:sldId id="289" r:id="rId5"/>
    <p:sldId id="318" r:id="rId6"/>
    <p:sldId id="314" r:id="rId7"/>
    <p:sldId id="323" r:id="rId8"/>
    <p:sldId id="324" r:id="rId9"/>
    <p:sldId id="325" r:id="rId10"/>
    <p:sldId id="326" r:id="rId11"/>
    <p:sldId id="312" r:id="rId12"/>
    <p:sldId id="322" r:id="rId13"/>
  </p:sldIdLst>
  <p:sldSz cx="9906000" cy="669766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1234"/>
    <a:srgbClr val="34B233"/>
    <a:srgbClr val="0089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84014" autoAdjust="0"/>
  </p:normalViewPr>
  <p:slideViewPr>
    <p:cSldViewPr snapToGrid="0">
      <p:cViewPr varScale="1">
        <p:scale>
          <a:sx n="63" d="100"/>
          <a:sy n="63" d="100"/>
        </p:scale>
        <p:origin x="-1566" y="-102"/>
      </p:cViewPr>
      <p:guideLst>
        <p:guide orient="horz" pos="2110"/>
        <p:guide pos="3120"/>
      </p:guideLst>
    </p:cSldViewPr>
  </p:slideViewPr>
  <p:outlineViewPr>
    <p:cViewPr>
      <p:scale>
        <a:sx n="100" d="100"/>
        <a:sy n="100" d="100"/>
      </p:scale>
      <p:origin x="0" y="7998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Blad1!$B$1</c:f>
              <c:strCache>
                <c:ptCount val="1"/>
                <c:pt idx="0">
                  <c:v>Bulgaria</c:v>
                </c:pt>
              </c:strCache>
            </c:strRef>
          </c:tx>
          <c:cat>
            <c:strRef>
              <c:f>Blad1!$A$2:$A$8</c:f>
              <c:strCache>
                <c:ptCount val="7"/>
                <c:pt idx="0">
                  <c:v>2003</c:v>
                </c:pt>
                <c:pt idx="1">
                  <c:v>2005</c:v>
                </c:pt>
                <c:pt idx="2">
                  <c:v>2007</c:v>
                </c:pt>
                <c:pt idx="3">
                  <c:v>2009</c:v>
                </c:pt>
                <c:pt idx="4">
                  <c:v>2011</c:v>
                </c:pt>
                <c:pt idx="5">
                  <c:v>2013</c:v>
                </c:pt>
                <c:pt idx="6">
                  <c:v>June 2016</c:v>
                </c:pt>
              </c:strCache>
            </c:strRef>
          </c:cat>
          <c:val>
            <c:numRef>
              <c:f>Blad1!$B$2:$B$8</c:f>
              <c:numCache>
                <c:formatCode>General</c:formatCode>
                <c:ptCount val="7"/>
                <c:pt idx="0">
                  <c:v>341</c:v>
                </c:pt>
                <c:pt idx="1">
                  <c:v>534</c:v>
                </c:pt>
                <c:pt idx="2">
                  <c:v>1765</c:v>
                </c:pt>
                <c:pt idx="3">
                  <c:v>3946</c:v>
                </c:pt>
                <c:pt idx="4">
                  <c:v>5630</c:v>
                </c:pt>
                <c:pt idx="5">
                  <c:v>6633</c:v>
                </c:pt>
                <c:pt idx="6">
                  <c:v>8393</c:v>
                </c:pt>
              </c:numCache>
            </c:numRef>
          </c:val>
          <c:smooth val="0"/>
        </c:ser>
        <c:ser>
          <c:idx val="1"/>
          <c:order val="1"/>
          <c:tx>
            <c:strRef>
              <c:f>Blad1!$C$1</c:f>
              <c:strCache>
                <c:ptCount val="1"/>
                <c:pt idx="0">
                  <c:v>Slovakia</c:v>
                </c:pt>
              </c:strCache>
            </c:strRef>
          </c:tx>
          <c:cat>
            <c:strRef>
              <c:f>Blad1!$A$2:$A$8</c:f>
              <c:strCache>
                <c:ptCount val="7"/>
                <c:pt idx="0">
                  <c:v>2003</c:v>
                </c:pt>
                <c:pt idx="1">
                  <c:v>2005</c:v>
                </c:pt>
                <c:pt idx="2">
                  <c:v>2007</c:v>
                </c:pt>
                <c:pt idx="3">
                  <c:v>2009</c:v>
                </c:pt>
                <c:pt idx="4">
                  <c:v>2011</c:v>
                </c:pt>
                <c:pt idx="5">
                  <c:v>2013</c:v>
                </c:pt>
                <c:pt idx="6">
                  <c:v>June 2016</c:v>
                </c:pt>
              </c:strCache>
            </c:strRef>
          </c:cat>
          <c:val>
            <c:numRef>
              <c:f>Blad1!$C$2:$C$8</c:f>
              <c:numCache>
                <c:formatCode>General</c:formatCode>
                <c:ptCount val="7"/>
                <c:pt idx="0">
                  <c:v>280</c:v>
                </c:pt>
                <c:pt idx="1">
                  <c:v>625</c:v>
                </c:pt>
                <c:pt idx="2">
                  <c:v>1112</c:v>
                </c:pt>
                <c:pt idx="3">
                  <c:v>1423</c:v>
                </c:pt>
                <c:pt idx="4">
                  <c:v>1930</c:v>
                </c:pt>
                <c:pt idx="5">
                  <c:v>1688</c:v>
                </c:pt>
                <c:pt idx="6">
                  <c:v>1807</c:v>
                </c:pt>
              </c:numCache>
            </c:numRef>
          </c:val>
          <c:smooth val="0"/>
        </c:ser>
        <c:ser>
          <c:idx val="2"/>
          <c:order val="2"/>
          <c:tx>
            <c:strRef>
              <c:f>Blad1!$D$1</c:f>
              <c:strCache>
                <c:ptCount val="1"/>
                <c:pt idx="0">
                  <c:v>Romania</c:v>
                </c:pt>
              </c:strCache>
            </c:strRef>
          </c:tx>
          <c:cat>
            <c:strRef>
              <c:f>Blad1!$A$2:$A$8</c:f>
              <c:strCache>
                <c:ptCount val="7"/>
                <c:pt idx="0">
                  <c:v>2003</c:v>
                </c:pt>
                <c:pt idx="1">
                  <c:v>2005</c:v>
                </c:pt>
                <c:pt idx="2">
                  <c:v>2007</c:v>
                </c:pt>
                <c:pt idx="3">
                  <c:v>2009</c:v>
                </c:pt>
                <c:pt idx="4">
                  <c:v>2011</c:v>
                </c:pt>
                <c:pt idx="5">
                  <c:v>2013</c:v>
                </c:pt>
                <c:pt idx="6">
                  <c:v>June 2016</c:v>
                </c:pt>
              </c:strCache>
            </c:strRef>
          </c:cat>
          <c:val>
            <c:numRef>
              <c:f>Blad1!$D$2:$D$8</c:f>
              <c:numCache>
                <c:formatCode>General</c:formatCode>
                <c:ptCount val="7"/>
                <c:pt idx="0">
                  <c:v>50</c:v>
                </c:pt>
                <c:pt idx="1">
                  <c:v>75</c:v>
                </c:pt>
                <c:pt idx="2">
                  <c:v>103</c:v>
                </c:pt>
                <c:pt idx="3">
                  <c:v>121</c:v>
                </c:pt>
                <c:pt idx="4">
                  <c:v>175</c:v>
                </c:pt>
                <c:pt idx="5">
                  <c:v>274</c:v>
                </c:pt>
                <c:pt idx="6">
                  <c:v>514</c:v>
                </c:pt>
              </c:numCache>
            </c:numRef>
          </c:val>
          <c:smooth val="0"/>
        </c:ser>
        <c:ser>
          <c:idx val="3"/>
          <c:order val="3"/>
          <c:tx>
            <c:strRef>
              <c:f>Blad1!$E$1</c:f>
              <c:strCache>
                <c:ptCount val="1"/>
                <c:pt idx="0">
                  <c:v>Poland</c:v>
                </c:pt>
              </c:strCache>
            </c:strRef>
          </c:tx>
          <c:cat>
            <c:strRef>
              <c:f>Blad1!$A$2:$A$8</c:f>
              <c:strCache>
                <c:ptCount val="7"/>
                <c:pt idx="0">
                  <c:v>2003</c:v>
                </c:pt>
                <c:pt idx="1">
                  <c:v>2005</c:v>
                </c:pt>
                <c:pt idx="2">
                  <c:v>2007</c:v>
                </c:pt>
                <c:pt idx="3">
                  <c:v>2009</c:v>
                </c:pt>
                <c:pt idx="4">
                  <c:v>2011</c:v>
                </c:pt>
                <c:pt idx="5">
                  <c:v>2013</c:v>
                </c:pt>
                <c:pt idx="6">
                  <c:v>June 2016</c:v>
                </c:pt>
              </c:strCache>
            </c:strRef>
          </c:cat>
          <c:val>
            <c:numRef>
              <c:f>Blad1!$E$2:$E$8</c:f>
              <c:numCache>
                <c:formatCode>General</c:formatCode>
                <c:ptCount val="7"/>
                <c:pt idx="0">
                  <c:v>248</c:v>
                </c:pt>
                <c:pt idx="1">
                  <c:v>350</c:v>
                </c:pt>
                <c:pt idx="2">
                  <c:v>638</c:v>
                </c:pt>
                <c:pt idx="3">
                  <c:v>934</c:v>
                </c:pt>
                <c:pt idx="4">
                  <c:v>1081</c:v>
                </c:pt>
                <c:pt idx="5">
                  <c:v>1285</c:v>
                </c:pt>
                <c:pt idx="6">
                  <c:v>1366</c:v>
                </c:pt>
              </c:numCache>
            </c:numRef>
          </c:val>
          <c:smooth val="0"/>
        </c:ser>
        <c:dLbls>
          <c:showLegendKey val="0"/>
          <c:showVal val="0"/>
          <c:showCatName val="0"/>
          <c:showSerName val="0"/>
          <c:showPercent val="0"/>
          <c:showBubbleSize val="0"/>
        </c:dLbls>
        <c:marker val="1"/>
        <c:smooth val="0"/>
        <c:axId val="99587584"/>
        <c:axId val="99589120"/>
      </c:lineChart>
      <c:catAx>
        <c:axId val="99587584"/>
        <c:scaling>
          <c:orientation val="minMax"/>
        </c:scaling>
        <c:delete val="0"/>
        <c:axPos val="b"/>
        <c:numFmt formatCode="General" sourceLinked="1"/>
        <c:majorTickMark val="out"/>
        <c:minorTickMark val="none"/>
        <c:tickLblPos val="nextTo"/>
        <c:crossAx val="99589120"/>
        <c:crosses val="autoZero"/>
        <c:auto val="1"/>
        <c:lblAlgn val="ctr"/>
        <c:lblOffset val="100"/>
        <c:noMultiLvlLbl val="0"/>
      </c:catAx>
      <c:valAx>
        <c:axId val="99589120"/>
        <c:scaling>
          <c:orientation val="minMax"/>
          <c:max val="9000"/>
          <c:min val="0"/>
        </c:scaling>
        <c:delete val="0"/>
        <c:axPos val="l"/>
        <c:majorGridlines/>
        <c:numFmt formatCode="#,##0" sourceLinked="0"/>
        <c:majorTickMark val="out"/>
        <c:minorTickMark val="none"/>
        <c:tickLblPos val="nextTo"/>
        <c:crossAx val="99587584"/>
        <c:crosses val="autoZero"/>
        <c:crossBetween val="between"/>
        <c:majorUnit val="1000"/>
        <c:minorUnit val="500"/>
      </c:valAx>
    </c:plotArea>
    <c:legend>
      <c:legendPos val="r"/>
      <c:layout/>
      <c:overlay val="0"/>
    </c:legend>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B21011-DFD9-40A5-9765-09945372291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l-BE"/>
        </a:p>
      </dgm:t>
    </dgm:pt>
    <dgm:pt modelId="{DA063337-2CB3-4C76-BF32-AE62C19BA811}">
      <dgm:prSet phldrT="[Tekst]"/>
      <dgm:spPr/>
      <dgm:t>
        <a:bodyPr/>
        <a:lstStyle/>
        <a:p>
          <a:r>
            <a:rPr lang="en-GB" dirty="0" smtClean="0"/>
            <a:t>PCC Steering Committee (Mayor, </a:t>
          </a:r>
          <a:r>
            <a:rPr lang="en-GB" noProof="0" dirty="0" smtClean="0"/>
            <a:t>chief</a:t>
          </a:r>
          <a:r>
            <a:rPr lang="en-GB" dirty="0" smtClean="0"/>
            <a:t> of Police, President Public Social Welfare, responsible)</a:t>
          </a:r>
          <a:endParaRPr lang="en-GB" dirty="0"/>
        </a:p>
      </dgm:t>
    </dgm:pt>
    <dgm:pt modelId="{EB792E85-4A35-4E5F-9969-AB2F5AFF0C61}" type="parTrans" cxnId="{613123FB-3C23-49D3-A6FC-BF3E9A417BD5}">
      <dgm:prSet/>
      <dgm:spPr/>
      <dgm:t>
        <a:bodyPr/>
        <a:lstStyle/>
        <a:p>
          <a:endParaRPr lang="nl-BE"/>
        </a:p>
      </dgm:t>
    </dgm:pt>
    <dgm:pt modelId="{A6FA1A62-8481-4DF2-B9A9-44436FD104BC}" type="sibTrans" cxnId="{613123FB-3C23-49D3-A6FC-BF3E9A417BD5}">
      <dgm:prSet/>
      <dgm:spPr/>
      <dgm:t>
        <a:bodyPr/>
        <a:lstStyle/>
        <a:p>
          <a:endParaRPr lang="nl-BE"/>
        </a:p>
      </dgm:t>
    </dgm:pt>
    <dgm:pt modelId="{2FD80687-DA4D-4056-8D97-E97728C221B7}" type="asst">
      <dgm:prSet phldrT="[Tekst]"/>
      <dgm:spPr/>
      <dgm:t>
        <a:bodyPr/>
        <a:lstStyle/>
        <a:p>
          <a:r>
            <a:rPr lang="nl-BE" dirty="0"/>
            <a:t>PCC Working group (administration) </a:t>
          </a:r>
        </a:p>
      </dgm:t>
    </dgm:pt>
    <dgm:pt modelId="{B6E6F8C9-D07B-4210-9829-9797A949000E}" type="parTrans" cxnId="{3A35F127-6ED3-46D2-AEF4-28B4F9FEC601}">
      <dgm:prSet/>
      <dgm:spPr/>
      <dgm:t>
        <a:bodyPr/>
        <a:lstStyle/>
        <a:p>
          <a:endParaRPr lang="nl-BE"/>
        </a:p>
      </dgm:t>
    </dgm:pt>
    <dgm:pt modelId="{6D827A32-A052-4800-BB59-EF40302C5118}" type="sibTrans" cxnId="{3A35F127-6ED3-46D2-AEF4-28B4F9FEC601}">
      <dgm:prSet/>
      <dgm:spPr/>
      <dgm:t>
        <a:bodyPr/>
        <a:lstStyle/>
        <a:p>
          <a:endParaRPr lang="nl-BE"/>
        </a:p>
      </dgm:t>
    </dgm:pt>
    <dgm:pt modelId="{96D8CDF2-714C-4AE8-9FBE-91C5AE7ADAC3}">
      <dgm:prSet phldrT="[Tekst]"/>
      <dgm:spPr/>
      <dgm:t>
        <a:bodyPr/>
        <a:lstStyle/>
        <a:p>
          <a:r>
            <a:rPr lang="nl-BE" dirty="0"/>
            <a:t>PCC Education</a:t>
          </a:r>
        </a:p>
      </dgm:t>
    </dgm:pt>
    <dgm:pt modelId="{55677BD4-1EA3-447F-8939-365DBB4029A1}" type="parTrans" cxnId="{68CADAA8-5C31-4ACD-ACED-500938BA5F3B}">
      <dgm:prSet/>
      <dgm:spPr/>
      <dgm:t>
        <a:bodyPr/>
        <a:lstStyle/>
        <a:p>
          <a:endParaRPr lang="nl-BE"/>
        </a:p>
      </dgm:t>
    </dgm:pt>
    <dgm:pt modelId="{366F993F-8D04-4D16-BA1A-CD676F0966A6}" type="sibTrans" cxnId="{68CADAA8-5C31-4ACD-ACED-500938BA5F3B}">
      <dgm:prSet/>
      <dgm:spPr/>
      <dgm:t>
        <a:bodyPr/>
        <a:lstStyle/>
        <a:p>
          <a:endParaRPr lang="nl-BE"/>
        </a:p>
      </dgm:t>
    </dgm:pt>
    <dgm:pt modelId="{DEAC67BE-FE51-4FB3-B161-4C404CB7111B}">
      <dgm:prSet phldrT="[Tekst]"/>
      <dgm:spPr/>
      <dgm:t>
        <a:bodyPr/>
        <a:lstStyle/>
        <a:p>
          <a:r>
            <a:rPr lang="nl-BE" dirty="0"/>
            <a:t>PCC Housing</a:t>
          </a:r>
        </a:p>
      </dgm:t>
    </dgm:pt>
    <dgm:pt modelId="{CD9715A8-9B36-4AC9-95E8-BD60A54CC07C}" type="parTrans" cxnId="{B6465FB8-7F70-4C93-8ECC-821FE0E53743}">
      <dgm:prSet/>
      <dgm:spPr/>
      <dgm:t>
        <a:bodyPr/>
        <a:lstStyle/>
        <a:p>
          <a:endParaRPr lang="nl-BE"/>
        </a:p>
      </dgm:t>
    </dgm:pt>
    <dgm:pt modelId="{3F893696-89F9-476F-A5C7-486129F7DF41}" type="sibTrans" cxnId="{B6465FB8-7F70-4C93-8ECC-821FE0E53743}">
      <dgm:prSet/>
      <dgm:spPr/>
      <dgm:t>
        <a:bodyPr/>
        <a:lstStyle/>
        <a:p>
          <a:endParaRPr lang="nl-BE"/>
        </a:p>
      </dgm:t>
    </dgm:pt>
    <dgm:pt modelId="{EBBA3A1C-1F6F-4244-BBE5-9020543B6C81}">
      <dgm:prSet phldrT="[Tekst]"/>
      <dgm:spPr/>
      <dgm:t>
        <a:bodyPr/>
        <a:lstStyle/>
        <a:p>
          <a:r>
            <a:rPr lang="nl-BE" dirty="0"/>
            <a:t>PCC </a:t>
          </a:r>
          <a:r>
            <a:rPr lang="nl-BE" dirty="0" smtClean="0"/>
            <a:t>Health</a:t>
          </a:r>
          <a:endParaRPr lang="nl-BE" dirty="0"/>
        </a:p>
      </dgm:t>
    </dgm:pt>
    <dgm:pt modelId="{D0F786A6-A8E5-4D66-A72D-FD14E91D3038}" type="parTrans" cxnId="{C7E6F21F-2A8A-4078-84CE-BA01FDA5B5A8}">
      <dgm:prSet/>
      <dgm:spPr/>
      <dgm:t>
        <a:bodyPr/>
        <a:lstStyle/>
        <a:p>
          <a:endParaRPr lang="nl-BE"/>
        </a:p>
      </dgm:t>
    </dgm:pt>
    <dgm:pt modelId="{FBE45E43-499B-46D2-9D3C-7C2C810A1CBB}" type="sibTrans" cxnId="{C7E6F21F-2A8A-4078-84CE-BA01FDA5B5A8}">
      <dgm:prSet/>
      <dgm:spPr/>
      <dgm:t>
        <a:bodyPr/>
        <a:lstStyle/>
        <a:p>
          <a:endParaRPr lang="nl-BE"/>
        </a:p>
      </dgm:t>
    </dgm:pt>
    <dgm:pt modelId="{05DE9E3D-8DE5-44EB-A32E-810F507F2957}">
      <dgm:prSet/>
      <dgm:spPr/>
      <dgm:t>
        <a:bodyPr/>
        <a:lstStyle/>
        <a:p>
          <a:r>
            <a:rPr lang="nl-BE" dirty="0"/>
            <a:t>PCC Work</a:t>
          </a:r>
        </a:p>
      </dgm:t>
    </dgm:pt>
    <dgm:pt modelId="{D3FCC086-1EB6-4B3A-B787-218695D7C308}" type="parTrans" cxnId="{D2115E32-02FE-4AD5-B030-B3D5432F0F3E}">
      <dgm:prSet/>
      <dgm:spPr/>
      <dgm:t>
        <a:bodyPr/>
        <a:lstStyle/>
        <a:p>
          <a:endParaRPr lang="nl-BE"/>
        </a:p>
      </dgm:t>
    </dgm:pt>
    <dgm:pt modelId="{B0AB44F9-7804-45B1-AA89-EE265FB6BA15}" type="sibTrans" cxnId="{D2115E32-02FE-4AD5-B030-B3D5432F0F3E}">
      <dgm:prSet/>
      <dgm:spPr/>
      <dgm:t>
        <a:bodyPr/>
        <a:lstStyle/>
        <a:p>
          <a:endParaRPr lang="nl-BE"/>
        </a:p>
      </dgm:t>
    </dgm:pt>
    <dgm:pt modelId="{83A8D694-F3B5-4E35-A71B-78CB81EFDE0F}" type="asst">
      <dgm:prSet phldrT="[Tekst]"/>
      <dgm:spPr/>
      <dgm:t>
        <a:bodyPr/>
        <a:lstStyle/>
        <a:p>
          <a:r>
            <a:rPr lang="nl-BE" dirty="0"/>
            <a:t>PCC Fieldwork (volunteers, NGO's) </a:t>
          </a:r>
        </a:p>
      </dgm:t>
    </dgm:pt>
    <dgm:pt modelId="{056C33E2-E754-4066-8734-CD0BA7F7C44A}" type="parTrans" cxnId="{9F051FD9-75B0-433B-A642-7475D42A5365}">
      <dgm:prSet/>
      <dgm:spPr/>
      <dgm:t>
        <a:bodyPr/>
        <a:lstStyle/>
        <a:p>
          <a:endParaRPr lang="nl-BE"/>
        </a:p>
      </dgm:t>
    </dgm:pt>
    <dgm:pt modelId="{5687485A-6166-49B4-ADD6-3A397F85313E}" type="sibTrans" cxnId="{9F051FD9-75B0-433B-A642-7475D42A5365}">
      <dgm:prSet/>
      <dgm:spPr/>
      <dgm:t>
        <a:bodyPr/>
        <a:lstStyle/>
        <a:p>
          <a:endParaRPr lang="nl-BE"/>
        </a:p>
      </dgm:t>
    </dgm:pt>
    <dgm:pt modelId="{E7CD3757-89CC-4937-80A5-1DBE0B7D0C6C}" type="pres">
      <dgm:prSet presAssocID="{F0B21011-DFD9-40A5-9765-09945372291D}" presName="hierChild1" presStyleCnt="0">
        <dgm:presLayoutVars>
          <dgm:orgChart val="1"/>
          <dgm:chPref val="1"/>
          <dgm:dir/>
          <dgm:animOne val="branch"/>
          <dgm:animLvl val="lvl"/>
          <dgm:resizeHandles/>
        </dgm:presLayoutVars>
      </dgm:prSet>
      <dgm:spPr/>
      <dgm:t>
        <a:bodyPr/>
        <a:lstStyle/>
        <a:p>
          <a:endParaRPr lang="en-GB"/>
        </a:p>
      </dgm:t>
    </dgm:pt>
    <dgm:pt modelId="{9F56F49A-F730-40A8-A89D-21538FB0D93F}" type="pres">
      <dgm:prSet presAssocID="{DA063337-2CB3-4C76-BF32-AE62C19BA811}" presName="hierRoot1" presStyleCnt="0">
        <dgm:presLayoutVars>
          <dgm:hierBranch val="init"/>
        </dgm:presLayoutVars>
      </dgm:prSet>
      <dgm:spPr/>
    </dgm:pt>
    <dgm:pt modelId="{BDF925A3-51CF-4185-88E6-F24460723DC7}" type="pres">
      <dgm:prSet presAssocID="{DA063337-2CB3-4C76-BF32-AE62C19BA811}" presName="rootComposite1" presStyleCnt="0"/>
      <dgm:spPr/>
    </dgm:pt>
    <dgm:pt modelId="{B404D49D-14A8-4FC5-9741-80E0461C5D28}" type="pres">
      <dgm:prSet presAssocID="{DA063337-2CB3-4C76-BF32-AE62C19BA811}" presName="rootText1" presStyleLbl="node0" presStyleIdx="0" presStyleCnt="2">
        <dgm:presLayoutVars>
          <dgm:chPref val="3"/>
        </dgm:presLayoutVars>
      </dgm:prSet>
      <dgm:spPr/>
      <dgm:t>
        <a:bodyPr/>
        <a:lstStyle/>
        <a:p>
          <a:endParaRPr lang="nl-BE"/>
        </a:p>
      </dgm:t>
    </dgm:pt>
    <dgm:pt modelId="{30DD09FD-220C-42F3-B06D-030490D9BF74}" type="pres">
      <dgm:prSet presAssocID="{DA063337-2CB3-4C76-BF32-AE62C19BA811}" presName="rootConnector1" presStyleLbl="node1" presStyleIdx="0" presStyleCnt="0"/>
      <dgm:spPr/>
      <dgm:t>
        <a:bodyPr/>
        <a:lstStyle/>
        <a:p>
          <a:endParaRPr lang="en-GB"/>
        </a:p>
      </dgm:t>
    </dgm:pt>
    <dgm:pt modelId="{F80B0A05-F062-40F6-83DF-4596095416E1}" type="pres">
      <dgm:prSet presAssocID="{DA063337-2CB3-4C76-BF32-AE62C19BA811}" presName="hierChild2" presStyleCnt="0"/>
      <dgm:spPr/>
    </dgm:pt>
    <dgm:pt modelId="{1C650145-613E-4C94-82DF-15E6C7F8E7E1}" type="pres">
      <dgm:prSet presAssocID="{D3FCC086-1EB6-4B3A-B787-218695D7C308}" presName="Name37" presStyleLbl="parChTrans1D2" presStyleIdx="0" presStyleCnt="5"/>
      <dgm:spPr/>
      <dgm:t>
        <a:bodyPr/>
        <a:lstStyle/>
        <a:p>
          <a:endParaRPr lang="en-GB"/>
        </a:p>
      </dgm:t>
    </dgm:pt>
    <dgm:pt modelId="{D8CACAEE-2DE6-4E29-85C8-8541078F196B}" type="pres">
      <dgm:prSet presAssocID="{05DE9E3D-8DE5-44EB-A32E-810F507F2957}" presName="hierRoot2" presStyleCnt="0">
        <dgm:presLayoutVars>
          <dgm:hierBranch val="init"/>
        </dgm:presLayoutVars>
      </dgm:prSet>
      <dgm:spPr/>
    </dgm:pt>
    <dgm:pt modelId="{A2BAD85D-901D-41F7-8810-2C4789690A3B}" type="pres">
      <dgm:prSet presAssocID="{05DE9E3D-8DE5-44EB-A32E-810F507F2957}" presName="rootComposite" presStyleCnt="0"/>
      <dgm:spPr/>
    </dgm:pt>
    <dgm:pt modelId="{4D5E6214-0332-4A86-BF26-1BD6342B5E94}" type="pres">
      <dgm:prSet presAssocID="{05DE9E3D-8DE5-44EB-A32E-810F507F2957}" presName="rootText" presStyleLbl="node2" presStyleIdx="0" presStyleCnt="4">
        <dgm:presLayoutVars>
          <dgm:chPref val="3"/>
        </dgm:presLayoutVars>
      </dgm:prSet>
      <dgm:spPr/>
      <dgm:t>
        <a:bodyPr/>
        <a:lstStyle/>
        <a:p>
          <a:endParaRPr lang="en-GB"/>
        </a:p>
      </dgm:t>
    </dgm:pt>
    <dgm:pt modelId="{AF682DD7-B41C-401F-9D5A-2E040AE9DD3B}" type="pres">
      <dgm:prSet presAssocID="{05DE9E3D-8DE5-44EB-A32E-810F507F2957}" presName="rootConnector" presStyleLbl="node2" presStyleIdx="0" presStyleCnt="4"/>
      <dgm:spPr/>
      <dgm:t>
        <a:bodyPr/>
        <a:lstStyle/>
        <a:p>
          <a:endParaRPr lang="en-GB"/>
        </a:p>
      </dgm:t>
    </dgm:pt>
    <dgm:pt modelId="{C6C66F52-0D63-496F-95C5-953D2E80FD13}" type="pres">
      <dgm:prSet presAssocID="{05DE9E3D-8DE5-44EB-A32E-810F507F2957}" presName="hierChild4" presStyleCnt="0"/>
      <dgm:spPr/>
    </dgm:pt>
    <dgm:pt modelId="{93A56613-3710-41FD-BFFA-6766F056A523}" type="pres">
      <dgm:prSet presAssocID="{05DE9E3D-8DE5-44EB-A32E-810F507F2957}" presName="hierChild5" presStyleCnt="0"/>
      <dgm:spPr/>
    </dgm:pt>
    <dgm:pt modelId="{6948D07A-0E00-4BF2-9502-2E520B71C7C5}" type="pres">
      <dgm:prSet presAssocID="{55677BD4-1EA3-447F-8939-365DBB4029A1}" presName="Name37" presStyleLbl="parChTrans1D2" presStyleIdx="1" presStyleCnt="5"/>
      <dgm:spPr/>
      <dgm:t>
        <a:bodyPr/>
        <a:lstStyle/>
        <a:p>
          <a:endParaRPr lang="en-GB"/>
        </a:p>
      </dgm:t>
    </dgm:pt>
    <dgm:pt modelId="{0ADBD356-0189-4CE7-A6DC-CAA64518669D}" type="pres">
      <dgm:prSet presAssocID="{96D8CDF2-714C-4AE8-9FBE-91C5AE7ADAC3}" presName="hierRoot2" presStyleCnt="0">
        <dgm:presLayoutVars>
          <dgm:hierBranch val="init"/>
        </dgm:presLayoutVars>
      </dgm:prSet>
      <dgm:spPr/>
    </dgm:pt>
    <dgm:pt modelId="{E068A69F-14E4-4039-849D-A282405F5313}" type="pres">
      <dgm:prSet presAssocID="{96D8CDF2-714C-4AE8-9FBE-91C5AE7ADAC3}" presName="rootComposite" presStyleCnt="0"/>
      <dgm:spPr/>
    </dgm:pt>
    <dgm:pt modelId="{42A06A39-2826-414F-BD51-F5E23F803F0C}" type="pres">
      <dgm:prSet presAssocID="{96D8CDF2-714C-4AE8-9FBE-91C5AE7ADAC3}" presName="rootText" presStyleLbl="node2" presStyleIdx="1" presStyleCnt="4">
        <dgm:presLayoutVars>
          <dgm:chPref val="3"/>
        </dgm:presLayoutVars>
      </dgm:prSet>
      <dgm:spPr/>
      <dgm:t>
        <a:bodyPr/>
        <a:lstStyle/>
        <a:p>
          <a:endParaRPr lang="en-GB"/>
        </a:p>
      </dgm:t>
    </dgm:pt>
    <dgm:pt modelId="{A62BD285-B9CE-4775-822E-2E13605B3A86}" type="pres">
      <dgm:prSet presAssocID="{96D8CDF2-714C-4AE8-9FBE-91C5AE7ADAC3}" presName="rootConnector" presStyleLbl="node2" presStyleIdx="1" presStyleCnt="4"/>
      <dgm:spPr/>
      <dgm:t>
        <a:bodyPr/>
        <a:lstStyle/>
        <a:p>
          <a:endParaRPr lang="en-GB"/>
        </a:p>
      </dgm:t>
    </dgm:pt>
    <dgm:pt modelId="{63988F54-E6A4-444D-A6A6-2901FCFE3998}" type="pres">
      <dgm:prSet presAssocID="{96D8CDF2-714C-4AE8-9FBE-91C5AE7ADAC3}" presName="hierChild4" presStyleCnt="0"/>
      <dgm:spPr/>
    </dgm:pt>
    <dgm:pt modelId="{C37BEEA2-3620-425C-A4E6-3F402D39C792}" type="pres">
      <dgm:prSet presAssocID="{96D8CDF2-714C-4AE8-9FBE-91C5AE7ADAC3}" presName="hierChild5" presStyleCnt="0"/>
      <dgm:spPr/>
    </dgm:pt>
    <dgm:pt modelId="{404FC031-CA19-4C7A-A555-03EEF173F88B}" type="pres">
      <dgm:prSet presAssocID="{CD9715A8-9B36-4AC9-95E8-BD60A54CC07C}" presName="Name37" presStyleLbl="parChTrans1D2" presStyleIdx="2" presStyleCnt="5"/>
      <dgm:spPr/>
      <dgm:t>
        <a:bodyPr/>
        <a:lstStyle/>
        <a:p>
          <a:endParaRPr lang="en-GB"/>
        </a:p>
      </dgm:t>
    </dgm:pt>
    <dgm:pt modelId="{DC58DEA1-5266-49AA-A14F-8F7C0BEEE809}" type="pres">
      <dgm:prSet presAssocID="{DEAC67BE-FE51-4FB3-B161-4C404CB7111B}" presName="hierRoot2" presStyleCnt="0">
        <dgm:presLayoutVars>
          <dgm:hierBranch val="init"/>
        </dgm:presLayoutVars>
      </dgm:prSet>
      <dgm:spPr/>
    </dgm:pt>
    <dgm:pt modelId="{75AF4C43-D866-4481-8D1A-36C5E7116E04}" type="pres">
      <dgm:prSet presAssocID="{DEAC67BE-FE51-4FB3-B161-4C404CB7111B}" presName="rootComposite" presStyleCnt="0"/>
      <dgm:spPr/>
    </dgm:pt>
    <dgm:pt modelId="{04D96A00-19A9-4FAC-8F78-A623CBB1A3BF}" type="pres">
      <dgm:prSet presAssocID="{DEAC67BE-FE51-4FB3-B161-4C404CB7111B}" presName="rootText" presStyleLbl="node2" presStyleIdx="2" presStyleCnt="4">
        <dgm:presLayoutVars>
          <dgm:chPref val="3"/>
        </dgm:presLayoutVars>
      </dgm:prSet>
      <dgm:spPr/>
      <dgm:t>
        <a:bodyPr/>
        <a:lstStyle/>
        <a:p>
          <a:endParaRPr lang="en-GB"/>
        </a:p>
      </dgm:t>
    </dgm:pt>
    <dgm:pt modelId="{E0362B2B-A321-4C51-B2FE-25FEB2E3AA5C}" type="pres">
      <dgm:prSet presAssocID="{DEAC67BE-FE51-4FB3-B161-4C404CB7111B}" presName="rootConnector" presStyleLbl="node2" presStyleIdx="2" presStyleCnt="4"/>
      <dgm:spPr/>
      <dgm:t>
        <a:bodyPr/>
        <a:lstStyle/>
        <a:p>
          <a:endParaRPr lang="en-GB"/>
        </a:p>
      </dgm:t>
    </dgm:pt>
    <dgm:pt modelId="{BC608A53-F0B3-493F-8298-C3491FEA0F69}" type="pres">
      <dgm:prSet presAssocID="{DEAC67BE-FE51-4FB3-B161-4C404CB7111B}" presName="hierChild4" presStyleCnt="0"/>
      <dgm:spPr/>
    </dgm:pt>
    <dgm:pt modelId="{BD9BC9CC-D601-4A69-A119-99946ABA79D5}" type="pres">
      <dgm:prSet presAssocID="{DEAC67BE-FE51-4FB3-B161-4C404CB7111B}" presName="hierChild5" presStyleCnt="0"/>
      <dgm:spPr/>
    </dgm:pt>
    <dgm:pt modelId="{2B890961-CBE2-4413-A19C-C5FDA08CA092}" type="pres">
      <dgm:prSet presAssocID="{D0F786A6-A8E5-4D66-A72D-FD14E91D3038}" presName="Name37" presStyleLbl="parChTrans1D2" presStyleIdx="3" presStyleCnt="5"/>
      <dgm:spPr/>
      <dgm:t>
        <a:bodyPr/>
        <a:lstStyle/>
        <a:p>
          <a:endParaRPr lang="en-GB"/>
        </a:p>
      </dgm:t>
    </dgm:pt>
    <dgm:pt modelId="{EE9DFE2E-37BB-413C-9929-4EC3F28EA6C8}" type="pres">
      <dgm:prSet presAssocID="{EBBA3A1C-1F6F-4244-BBE5-9020543B6C81}" presName="hierRoot2" presStyleCnt="0">
        <dgm:presLayoutVars>
          <dgm:hierBranch val="init"/>
        </dgm:presLayoutVars>
      </dgm:prSet>
      <dgm:spPr/>
    </dgm:pt>
    <dgm:pt modelId="{02B37D7C-987E-4BDF-8781-740C4A2C7C8B}" type="pres">
      <dgm:prSet presAssocID="{EBBA3A1C-1F6F-4244-BBE5-9020543B6C81}" presName="rootComposite" presStyleCnt="0"/>
      <dgm:spPr/>
    </dgm:pt>
    <dgm:pt modelId="{616B5FFC-958E-427D-ACAF-CCA53E7CD009}" type="pres">
      <dgm:prSet presAssocID="{EBBA3A1C-1F6F-4244-BBE5-9020543B6C81}" presName="rootText" presStyleLbl="node2" presStyleIdx="3" presStyleCnt="4">
        <dgm:presLayoutVars>
          <dgm:chPref val="3"/>
        </dgm:presLayoutVars>
      </dgm:prSet>
      <dgm:spPr/>
      <dgm:t>
        <a:bodyPr/>
        <a:lstStyle/>
        <a:p>
          <a:endParaRPr lang="en-GB"/>
        </a:p>
      </dgm:t>
    </dgm:pt>
    <dgm:pt modelId="{FE01A5F4-8C14-4756-B3E6-0ED4A4E142BB}" type="pres">
      <dgm:prSet presAssocID="{EBBA3A1C-1F6F-4244-BBE5-9020543B6C81}" presName="rootConnector" presStyleLbl="node2" presStyleIdx="3" presStyleCnt="4"/>
      <dgm:spPr/>
      <dgm:t>
        <a:bodyPr/>
        <a:lstStyle/>
        <a:p>
          <a:endParaRPr lang="en-GB"/>
        </a:p>
      </dgm:t>
    </dgm:pt>
    <dgm:pt modelId="{D02E5CB6-CFFD-479C-8B36-9C7076CC213A}" type="pres">
      <dgm:prSet presAssocID="{EBBA3A1C-1F6F-4244-BBE5-9020543B6C81}" presName="hierChild4" presStyleCnt="0"/>
      <dgm:spPr/>
    </dgm:pt>
    <dgm:pt modelId="{C26D9BF1-9752-4786-8340-15D5D439F8AB}" type="pres">
      <dgm:prSet presAssocID="{EBBA3A1C-1F6F-4244-BBE5-9020543B6C81}" presName="hierChild5" presStyleCnt="0"/>
      <dgm:spPr/>
    </dgm:pt>
    <dgm:pt modelId="{41A5F2CB-0B69-495F-B9F3-3A4547310D2C}" type="pres">
      <dgm:prSet presAssocID="{DA063337-2CB3-4C76-BF32-AE62C19BA811}" presName="hierChild3" presStyleCnt="0"/>
      <dgm:spPr/>
    </dgm:pt>
    <dgm:pt modelId="{A7FFE43B-A968-409F-AEDF-B6D3C03A51CE}" type="pres">
      <dgm:prSet presAssocID="{B6E6F8C9-D07B-4210-9829-9797A949000E}" presName="Name111" presStyleLbl="parChTrans1D2" presStyleIdx="4" presStyleCnt="5"/>
      <dgm:spPr/>
      <dgm:t>
        <a:bodyPr/>
        <a:lstStyle/>
        <a:p>
          <a:endParaRPr lang="en-GB"/>
        </a:p>
      </dgm:t>
    </dgm:pt>
    <dgm:pt modelId="{AA0AE767-7E4C-430B-8EA7-1E34405DCA2F}" type="pres">
      <dgm:prSet presAssocID="{2FD80687-DA4D-4056-8D97-E97728C221B7}" presName="hierRoot3" presStyleCnt="0">
        <dgm:presLayoutVars>
          <dgm:hierBranch val="init"/>
        </dgm:presLayoutVars>
      </dgm:prSet>
      <dgm:spPr/>
    </dgm:pt>
    <dgm:pt modelId="{5CEA437B-D325-4AC5-8415-628FD7E9AEAB}" type="pres">
      <dgm:prSet presAssocID="{2FD80687-DA4D-4056-8D97-E97728C221B7}" presName="rootComposite3" presStyleCnt="0"/>
      <dgm:spPr/>
    </dgm:pt>
    <dgm:pt modelId="{BA522CE9-DDF0-466C-B1DA-16584FA1E6E3}" type="pres">
      <dgm:prSet presAssocID="{2FD80687-DA4D-4056-8D97-E97728C221B7}" presName="rootText3" presStyleLbl="asst1" presStyleIdx="0" presStyleCnt="1">
        <dgm:presLayoutVars>
          <dgm:chPref val="3"/>
        </dgm:presLayoutVars>
      </dgm:prSet>
      <dgm:spPr/>
      <dgm:t>
        <a:bodyPr/>
        <a:lstStyle/>
        <a:p>
          <a:endParaRPr lang="nl-BE"/>
        </a:p>
      </dgm:t>
    </dgm:pt>
    <dgm:pt modelId="{000F9CCC-D805-41E1-B9C7-DE092E9D03AF}" type="pres">
      <dgm:prSet presAssocID="{2FD80687-DA4D-4056-8D97-E97728C221B7}" presName="rootConnector3" presStyleLbl="asst1" presStyleIdx="0" presStyleCnt="1"/>
      <dgm:spPr/>
      <dgm:t>
        <a:bodyPr/>
        <a:lstStyle/>
        <a:p>
          <a:endParaRPr lang="en-GB"/>
        </a:p>
      </dgm:t>
    </dgm:pt>
    <dgm:pt modelId="{B120F861-7FDE-4F86-BB54-41CE2571B0F4}" type="pres">
      <dgm:prSet presAssocID="{2FD80687-DA4D-4056-8D97-E97728C221B7}" presName="hierChild6" presStyleCnt="0"/>
      <dgm:spPr/>
    </dgm:pt>
    <dgm:pt modelId="{41B8B22D-ACA3-4474-AC4B-E887B564FD42}" type="pres">
      <dgm:prSet presAssocID="{2FD80687-DA4D-4056-8D97-E97728C221B7}" presName="hierChild7" presStyleCnt="0"/>
      <dgm:spPr/>
    </dgm:pt>
    <dgm:pt modelId="{B2BBCAC4-2E81-47B0-BEB0-2EA588521144}" type="pres">
      <dgm:prSet presAssocID="{83A8D694-F3B5-4E35-A71B-78CB81EFDE0F}" presName="hierRoot1" presStyleCnt="0">
        <dgm:presLayoutVars>
          <dgm:hierBranch val="init"/>
        </dgm:presLayoutVars>
      </dgm:prSet>
      <dgm:spPr/>
    </dgm:pt>
    <dgm:pt modelId="{09FC5E64-A10D-4CDE-A1ED-3A8DC3DA9AF9}" type="pres">
      <dgm:prSet presAssocID="{83A8D694-F3B5-4E35-A71B-78CB81EFDE0F}" presName="rootComposite1" presStyleCnt="0"/>
      <dgm:spPr/>
    </dgm:pt>
    <dgm:pt modelId="{B2235F50-3546-45D2-80E6-1F0EF4AD5AAE}" type="pres">
      <dgm:prSet presAssocID="{83A8D694-F3B5-4E35-A71B-78CB81EFDE0F}" presName="rootText1" presStyleLbl="node0" presStyleIdx="1" presStyleCnt="2" custLinFactY="39902" custLinFactNeighborX="-56838" custLinFactNeighborY="100000">
        <dgm:presLayoutVars>
          <dgm:chPref val="3"/>
        </dgm:presLayoutVars>
      </dgm:prSet>
      <dgm:spPr/>
      <dgm:t>
        <a:bodyPr/>
        <a:lstStyle/>
        <a:p>
          <a:endParaRPr lang="nl-BE"/>
        </a:p>
      </dgm:t>
    </dgm:pt>
    <dgm:pt modelId="{177DD3B6-D8F7-49B9-89E6-1D540D901D47}" type="pres">
      <dgm:prSet presAssocID="{83A8D694-F3B5-4E35-A71B-78CB81EFDE0F}" presName="rootConnector1" presStyleLbl="asst0" presStyleIdx="0" presStyleCnt="0"/>
      <dgm:spPr/>
      <dgm:t>
        <a:bodyPr/>
        <a:lstStyle/>
        <a:p>
          <a:endParaRPr lang="en-GB"/>
        </a:p>
      </dgm:t>
    </dgm:pt>
    <dgm:pt modelId="{AFC31F8B-86E2-44CF-8F0A-5050BD123B51}" type="pres">
      <dgm:prSet presAssocID="{83A8D694-F3B5-4E35-A71B-78CB81EFDE0F}" presName="hierChild2" presStyleCnt="0"/>
      <dgm:spPr/>
    </dgm:pt>
    <dgm:pt modelId="{F4F7C1F6-3903-43E4-A557-31057B64923A}" type="pres">
      <dgm:prSet presAssocID="{83A8D694-F3B5-4E35-A71B-78CB81EFDE0F}" presName="hierChild3" presStyleCnt="0"/>
      <dgm:spPr/>
    </dgm:pt>
  </dgm:ptLst>
  <dgm:cxnLst>
    <dgm:cxn modelId="{9F051FD9-75B0-433B-A642-7475D42A5365}" srcId="{F0B21011-DFD9-40A5-9765-09945372291D}" destId="{83A8D694-F3B5-4E35-A71B-78CB81EFDE0F}" srcOrd="1" destOrd="0" parTransId="{056C33E2-E754-4066-8734-CD0BA7F7C44A}" sibTransId="{5687485A-6166-49B4-ADD6-3A397F85313E}"/>
    <dgm:cxn modelId="{D35B967A-6F12-4127-826C-18C51336A38C}" type="presOf" srcId="{DA063337-2CB3-4C76-BF32-AE62C19BA811}" destId="{B404D49D-14A8-4FC5-9741-80E0461C5D28}" srcOrd="0" destOrd="0" presId="urn:microsoft.com/office/officeart/2005/8/layout/orgChart1"/>
    <dgm:cxn modelId="{496858D1-3419-42A0-A855-756964642310}" type="presOf" srcId="{96D8CDF2-714C-4AE8-9FBE-91C5AE7ADAC3}" destId="{A62BD285-B9CE-4775-822E-2E13605B3A86}" srcOrd="1" destOrd="0" presId="urn:microsoft.com/office/officeart/2005/8/layout/orgChart1"/>
    <dgm:cxn modelId="{A1FC4F29-930C-43D1-AC4D-9DEB4E2242EC}" type="presOf" srcId="{55677BD4-1EA3-447F-8939-365DBB4029A1}" destId="{6948D07A-0E00-4BF2-9502-2E520B71C7C5}" srcOrd="0" destOrd="0" presId="urn:microsoft.com/office/officeart/2005/8/layout/orgChart1"/>
    <dgm:cxn modelId="{68CADAA8-5C31-4ACD-ACED-500938BA5F3B}" srcId="{DA063337-2CB3-4C76-BF32-AE62C19BA811}" destId="{96D8CDF2-714C-4AE8-9FBE-91C5AE7ADAC3}" srcOrd="2" destOrd="0" parTransId="{55677BD4-1EA3-447F-8939-365DBB4029A1}" sibTransId="{366F993F-8D04-4D16-BA1A-CD676F0966A6}"/>
    <dgm:cxn modelId="{A44379AE-5CA5-4879-9241-30904C2C7F1A}" type="presOf" srcId="{DEAC67BE-FE51-4FB3-B161-4C404CB7111B}" destId="{E0362B2B-A321-4C51-B2FE-25FEB2E3AA5C}" srcOrd="1" destOrd="0" presId="urn:microsoft.com/office/officeart/2005/8/layout/orgChart1"/>
    <dgm:cxn modelId="{E05DF841-4062-46F5-9E19-CEC54F52E321}" type="presOf" srcId="{83A8D694-F3B5-4E35-A71B-78CB81EFDE0F}" destId="{B2235F50-3546-45D2-80E6-1F0EF4AD5AAE}" srcOrd="0" destOrd="0" presId="urn:microsoft.com/office/officeart/2005/8/layout/orgChart1"/>
    <dgm:cxn modelId="{F72621F7-F190-401E-8F5A-FEEB3318BBAC}" type="presOf" srcId="{05DE9E3D-8DE5-44EB-A32E-810F507F2957}" destId="{4D5E6214-0332-4A86-BF26-1BD6342B5E94}" srcOrd="0" destOrd="0" presId="urn:microsoft.com/office/officeart/2005/8/layout/orgChart1"/>
    <dgm:cxn modelId="{81782613-265F-45A1-9C94-976E90A26077}" type="presOf" srcId="{05DE9E3D-8DE5-44EB-A32E-810F507F2957}" destId="{AF682DD7-B41C-401F-9D5A-2E040AE9DD3B}" srcOrd="1" destOrd="0" presId="urn:microsoft.com/office/officeart/2005/8/layout/orgChart1"/>
    <dgm:cxn modelId="{D2527237-0D04-4575-BBC9-21E0032A8678}" type="presOf" srcId="{EBBA3A1C-1F6F-4244-BBE5-9020543B6C81}" destId="{616B5FFC-958E-427D-ACAF-CCA53E7CD009}" srcOrd="0" destOrd="0" presId="urn:microsoft.com/office/officeart/2005/8/layout/orgChart1"/>
    <dgm:cxn modelId="{3A35F127-6ED3-46D2-AEF4-28B4F9FEC601}" srcId="{DA063337-2CB3-4C76-BF32-AE62C19BA811}" destId="{2FD80687-DA4D-4056-8D97-E97728C221B7}" srcOrd="0" destOrd="0" parTransId="{B6E6F8C9-D07B-4210-9829-9797A949000E}" sibTransId="{6D827A32-A052-4800-BB59-EF40302C5118}"/>
    <dgm:cxn modelId="{BB110FAA-D644-482C-A054-9B2CDD6DCAA6}" type="presOf" srcId="{96D8CDF2-714C-4AE8-9FBE-91C5AE7ADAC3}" destId="{42A06A39-2826-414F-BD51-F5E23F803F0C}" srcOrd="0" destOrd="0" presId="urn:microsoft.com/office/officeart/2005/8/layout/orgChart1"/>
    <dgm:cxn modelId="{39B768A1-EC0F-4B37-BFE5-8D9768BEEF86}" type="presOf" srcId="{DA063337-2CB3-4C76-BF32-AE62C19BA811}" destId="{30DD09FD-220C-42F3-B06D-030490D9BF74}" srcOrd="1" destOrd="0" presId="urn:microsoft.com/office/officeart/2005/8/layout/orgChart1"/>
    <dgm:cxn modelId="{C68B6148-7581-425C-8597-76460373620B}" type="presOf" srcId="{D0F786A6-A8E5-4D66-A72D-FD14E91D3038}" destId="{2B890961-CBE2-4413-A19C-C5FDA08CA092}" srcOrd="0" destOrd="0" presId="urn:microsoft.com/office/officeart/2005/8/layout/orgChart1"/>
    <dgm:cxn modelId="{8C34B0C2-CC86-482E-977D-CCAD4754F30D}" type="presOf" srcId="{83A8D694-F3B5-4E35-A71B-78CB81EFDE0F}" destId="{177DD3B6-D8F7-49B9-89E6-1D540D901D47}" srcOrd="1" destOrd="0" presId="urn:microsoft.com/office/officeart/2005/8/layout/orgChart1"/>
    <dgm:cxn modelId="{EBFB819F-65B9-45E9-ABFE-D80238AE9A0A}" type="presOf" srcId="{CD9715A8-9B36-4AC9-95E8-BD60A54CC07C}" destId="{404FC031-CA19-4C7A-A555-03EEF173F88B}" srcOrd="0" destOrd="0" presId="urn:microsoft.com/office/officeart/2005/8/layout/orgChart1"/>
    <dgm:cxn modelId="{613123FB-3C23-49D3-A6FC-BF3E9A417BD5}" srcId="{F0B21011-DFD9-40A5-9765-09945372291D}" destId="{DA063337-2CB3-4C76-BF32-AE62C19BA811}" srcOrd="0" destOrd="0" parTransId="{EB792E85-4A35-4E5F-9969-AB2F5AFF0C61}" sibTransId="{A6FA1A62-8481-4DF2-B9A9-44436FD104BC}"/>
    <dgm:cxn modelId="{4D297589-AE26-44FB-B54E-06BB78B9F11B}" type="presOf" srcId="{B6E6F8C9-D07B-4210-9829-9797A949000E}" destId="{A7FFE43B-A968-409F-AEDF-B6D3C03A51CE}" srcOrd="0" destOrd="0" presId="urn:microsoft.com/office/officeart/2005/8/layout/orgChart1"/>
    <dgm:cxn modelId="{D1024EF3-9280-4BF2-8F19-DA9F34C18283}" type="presOf" srcId="{2FD80687-DA4D-4056-8D97-E97728C221B7}" destId="{BA522CE9-DDF0-466C-B1DA-16584FA1E6E3}" srcOrd="0" destOrd="0" presId="urn:microsoft.com/office/officeart/2005/8/layout/orgChart1"/>
    <dgm:cxn modelId="{CAC97792-2A77-4C9A-9453-5F7CFFEE6429}" type="presOf" srcId="{D3FCC086-1EB6-4B3A-B787-218695D7C308}" destId="{1C650145-613E-4C94-82DF-15E6C7F8E7E1}" srcOrd="0" destOrd="0" presId="urn:microsoft.com/office/officeart/2005/8/layout/orgChart1"/>
    <dgm:cxn modelId="{405056C9-62FA-4F32-90E9-FFE43A4EB04D}" type="presOf" srcId="{F0B21011-DFD9-40A5-9765-09945372291D}" destId="{E7CD3757-89CC-4937-80A5-1DBE0B7D0C6C}" srcOrd="0" destOrd="0" presId="urn:microsoft.com/office/officeart/2005/8/layout/orgChart1"/>
    <dgm:cxn modelId="{7180C0C2-5AF7-4D7D-BCD2-FB6C14962F4A}" type="presOf" srcId="{2FD80687-DA4D-4056-8D97-E97728C221B7}" destId="{000F9CCC-D805-41E1-B9C7-DE092E9D03AF}" srcOrd="1" destOrd="0" presId="urn:microsoft.com/office/officeart/2005/8/layout/orgChart1"/>
    <dgm:cxn modelId="{C730CEC6-0032-4EE6-9A3C-4B2804F0DF53}" type="presOf" srcId="{EBBA3A1C-1F6F-4244-BBE5-9020543B6C81}" destId="{FE01A5F4-8C14-4756-B3E6-0ED4A4E142BB}" srcOrd="1" destOrd="0" presId="urn:microsoft.com/office/officeart/2005/8/layout/orgChart1"/>
    <dgm:cxn modelId="{B6465FB8-7F70-4C93-8ECC-821FE0E53743}" srcId="{DA063337-2CB3-4C76-BF32-AE62C19BA811}" destId="{DEAC67BE-FE51-4FB3-B161-4C404CB7111B}" srcOrd="3" destOrd="0" parTransId="{CD9715A8-9B36-4AC9-95E8-BD60A54CC07C}" sibTransId="{3F893696-89F9-476F-A5C7-486129F7DF41}"/>
    <dgm:cxn modelId="{C919B6B0-8293-4D3D-B863-A6772ABF1E31}" type="presOf" srcId="{DEAC67BE-FE51-4FB3-B161-4C404CB7111B}" destId="{04D96A00-19A9-4FAC-8F78-A623CBB1A3BF}" srcOrd="0" destOrd="0" presId="urn:microsoft.com/office/officeart/2005/8/layout/orgChart1"/>
    <dgm:cxn modelId="{C7E6F21F-2A8A-4078-84CE-BA01FDA5B5A8}" srcId="{DA063337-2CB3-4C76-BF32-AE62C19BA811}" destId="{EBBA3A1C-1F6F-4244-BBE5-9020543B6C81}" srcOrd="4" destOrd="0" parTransId="{D0F786A6-A8E5-4D66-A72D-FD14E91D3038}" sibTransId="{FBE45E43-499B-46D2-9D3C-7C2C810A1CBB}"/>
    <dgm:cxn modelId="{D2115E32-02FE-4AD5-B030-B3D5432F0F3E}" srcId="{DA063337-2CB3-4C76-BF32-AE62C19BA811}" destId="{05DE9E3D-8DE5-44EB-A32E-810F507F2957}" srcOrd="1" destOrd="0" parTransId="{D3FCC086-1EB6-4B3A-B787-218695D7C308}" sibTransId="{B0AB44F9-7804-45B1-AA89-EE265FB6BA15}"/>
    <dgm:cxn modelId="{15B98ACD-E744-4AB3-A62C-A338871F3D78}" type="presParOf" srcId="{E7CD3757-89CC-4937-80A5-1DBE0B7D0C6C}" destId="{9F56F49A-F730-40A8-A89D-21538FB0D93F}" srcOrd="0" destOrd="0" presId="urn:microsoft.com/office/officeart/2005/8/layout/orgChart1"/>
    <dgm:cxn modelId="{EB2EA1F8-C887-4F36-9B77-BEC3B1B709F6}" type="presParOf" srcId="{9F56F49A-F730-40A8-A89D-21538FB0D93F}" destId="{BDF925A3-51CF-4185-88E6-F24460723DC7}" srcOrd="0" destOrd="0" presId="urn:microsoft.com/office/officeart/2005/8/layout/orgChart1"/>
    <dgm:cxn modelId="{CDEF4A9F-3BDA-4BF1-B7C9-7FA7135746A3}" type="presParOf" srcId="{BDF925A3-51CF-4185-88E6-F24460723DC7}" destId="{B404D49D-14A8-4FC5-9741-80E0461C5D28}" srcOrd="0" destOrd="0" presId="urn:microsoft.com/office/officeart/2005/8/layout/orgChart1"/>
    <dgm:cxn modelId="{403B0062-ECE4-41E4-8EBA-BFD11C6BAD7A}" type="presParOf" srcId="{BDF925A3-51CF-4185-88E6-F24460723DC7}" destId="{30DD09FD-220C-42F3-B06D-030490D9BF74}" srcOrd="1" destOrd="0" presId="urn:microsoft.com/office/officeart/2005/8/layout/orgChart1"/>
    <dgm:cxn modelId="{C77358B1-1BF1-46FF-883D-508258F3985E}" type="presParOf" srcId="{9F56F49A-F730-40A8-A89D-21538FB0D93F}" destId="{F80B0A05-F062-40F6-83DF-4596095416E1}" srcOrd="1" destOrd="0" presId="urn:microsoft.com/office/officeart/2005/8/layout/orgChart1"/>
    <dgm:cxn modelId="{36972CCC-8C0C-427C-859D-0ECD20E64FEF}" type="presParOf" srcId="{F80B0A05-F062-40F6-83DF-4596095416E1}" destId="{1C650145-613E-4C94-82DF-15E6C7F8E7E1}" srcOrd="0" destOrd="0" presId="urn:microsoft.com/office/officeart/2005/8/layout/orgChart1"/>
    <dgm:cxn modelId="{F688EA9F-13E5-4EDE-BE1E-5C658F9ACE6E}" type="presParOf" srcId="{F80B0A05-F062-40F6-83DF-4596095416E1}" destId="{D8CACAEE-2DE6-4E29-85C8-8541078F196B}" srcOrd="1" destOrd="0" presId="urn:microsoft.com/office/officeart/2005/8/layout/orgChart1"/>
    <dgm:cxn modelId="{5771C0D4-4FB0-4C3F-9541-0AC87805D5CD}" type="presParOf" srcId="{D8CACAEE-2DE6-4E29-85C8-8541078F196B}" destId="{A2BAD85D-901D-41F7-8810-2C4789690A3B}" srcOrd="0" destOrd="0" presId="urn:microsoft.com/office/officeart/2005/8/layout/orgChart1"/>
    <dgm:cxn modelId="{8E2413FF-E13B-4DF0-99E4-229B0B3268F8}" type="presParOf" srcId="{A2BAD85D-901D-41F7-8810-2C4789690A3B}" destId="{4D5E6214-0332-4A86-BF26-1BD6342B5E94}" srcOrd="0" destOrd="0" presId="urn:microsoft.com/office/officeart/2005/8/layout/orgChart1"/>
    <dgm:cxn modelId="{7018ECCA-3339-4DC7-A3AB-E771E83F7281}" type="presParOf" srcId="{A2BAD85D-901D-41F7-8810-2C4789690A3B}" destId="{AF682DD7-B41C-401F-9D5A-2E040AE9DD3B}" srcOrd="1" destOrd="0" presId="urn:microsoft.com/office/officeart/2005/8/layout/orgChart1"/>
    <dgm:cxn modelId="{2D01C94A-5A2C-4359-8880-36BFE492BAA9}" type="presParOf" srcId="{D8CACAEE-2DE6-4E29-85C8-8541078F196B}" destId="{C6C66F52-0D63-496F-95C5-953D2E80FD13}" srcOrd="1" destOrd="0" presId="urn:microsoft.com/office/officeart/2005/8/layout/orgChart1"/>
    <dgm:cxn modelId="{BFF20C62-31C0-4DFF-B0D8-84C6EA90BB07}" type="presParOf" srcId="{D8CACAEE-2DE6-4E29-85C8-8541078F196B}" destId="{93A56613-3710-41FD-BFFA-6766F056A523}" srcOrd="2" destOrd="0" presId="urn:microsoft.com/office/officeart/2005/8/layout/orgChart1"/>
    <dgm:cxn modelId="{223A91C5-57B4-499D-BEAA-51F53ACF7249}" type="presParOf" srcId="{F80B0A05-F062-40F6-83DF-4596095416E1}" destId="{6948D07A-0E00-4BF2-9502-2E520B71C7C5}" srcOrd="2" destOrd="0" presId="urn:microsoft.com/office/officeart/2005/8/layout/orgChart1"/>
    <dgm:cxn modelId="{4DF03BCC-84AA-4017-87AC-5AECDE830890}" type="presParOf" srcId="{F80B0A05-F062-40F6-83DF-4596095416E1}" destId="{0ADBD356-0189-4CE7-A6DC-CAA64518669D}" srcOrd="3" destOrd="0" presId="urn:microsoft.com/office/officeart/2005/8/layout/orgChart1"/>
    <dgm:cxn modelId="{3655A49A-E4C0-4EC0-B02A-A0DBC4298E43}" type="presParOf" srcId="{0ADBD356-0189-4CE7-A6DC-CAA64518669D}" destId="{E068A69F-14E4-4039-849D-A282405F5313}" srcOrd="0" destOrd="0" presId="urn:microsoft.com/office/officeart/2005/8/layout/orgChart1"/>
    <dgm:cxn modelId="{5F1685A7-88C2-4B34-9756-B59F682528BE}" type="presParOf" srcId="{E068A69F-14E4-4039-849D-A282405F5313}" destId="{42A06A39-2826-414F-BD51-F5E23F803F0C}" srcOrd="0" destOrd="0" presId="urn:microsoft.com/office/officeart/2005/8/layout/orgChart1"/>
    <dgm:cxn modelId="{68F0FECD-687E-4EDB-8125-2E3137E4E61B}" type="presParOf" srcId="{E068A69F-14E4-4039-849D-A282405F5313}" destId="{A62BD285-B9CE-4775-822E-2E13605B3A86}" srcOrd="1" destOrd="0" presId="urn:microsoft.com/office/officeart/2005/8/layout/orgChart1"/>
    <dgm:cxn modelId="{1F81D4EF-A9C5-406E-9E9E-5BE27A4300E0}" type="presParOf" srcId="{0ADBD356-0189-4CE7-A6DC-CAA64518669D}" destId="{63988F54-E6A4-444D-A6A6-2901FCFE3998}" srcOrd="1" destOrd="0" presId="urn:microsoft.com/office/officeart/2005/8/layout/orgChart1"/>
    <dgm:cxn modelId="{AC3AAC3E-B8C1-4D4F-BF58-379C97790511}" type="presParOf" srcId="{0ADBD356-0189-4CE7-A6DC-CAA64518669D}" destId="{C37BEEA2-3620-425C-A4E6-3F402D39C792}" srcOrd="2" destOrd="0" presId="urn:microsoft.com/office/officeart/2005/8/layout/orgChart1"/>
    <dgm:cxn modelId="{389E95E8-C6E8-4762-A812-B0CB73C06A8D}" type="presParOf" srcId="{F80B0A05-F062-40F6-83DF-4596095416E1}" destId="{404FC031-CA19-4C7A-A555-03EEF173F88B}" srcOrd="4" destOrd="0" presId="urn:microsoft.com/office/officeart/2005/8/layout/orgChart1"/>
    <dgm:cxn modelId="{8A5D68F5-49E8-4A31-8C42-DAE7B89A217A}" type="presParOf" srcId="{F80B0A05-F062-40F6-83DF-4596095416E1}" destId="{DC58DEA1-5266-49AA-A14F-8F7C0BEEE809}" srcOrd="5" destOrd="0" presId="urn:microsoft.com/office/officeart/2005/8/layout/orgChart1"/>
    <dgm:cxn modelId="{FC86AD47-2925-4684-BB04-EC3868D23EFB}" type="presParOf" srcId="{DC58DEA1-5266-49AA-A14F-8F7C0BEEE809}" destId="{75AF4C43-D866-4481-8D1A-36C5E7116E04}" srcOrd="0" destOrd="0" presId="urn:microsoft.com/office/officeart/2005/8/layout/orgChart1"/>
    <dgm:cxn modelId="{30F234CF-9ED9-47D5-80CE-114945838FC3}" type="presParOf" srcId="{75AF4C43-D866-4481-8D1A-36C5E7116E04}" destId="{04D96A00-19A9-4FAC-8F78-A623CBB1A3BF}" srcOrd="0" destOrd="0" presId="urn:microsoft.com/office/officeart/2005/8/layout/orgChart1"/>
    <dgm:cxn modelId="{D5BB27C9-C1B2-47A6-973B-0D3A2B56A957}" type="presParOf" srcId="{75AF4C43-D866-4481-8D1A-36C5E7116E04}" destId="{E0362B2B-A321-4C51-B2FE-25FEB2E3AA5C}" srcOrd="1" destOrd="0" presId="urn:microsoft.com/office/officeart/2005/8/layout/orgChart1"/>
    <dgm:cxn modelId="{161D833E-F2BB-46AB-A838-56B1A368191A}" type="presParOf" srcId="{DC58DEA1-5266-49AA-A14F-8F7C0BEEE809}" destId="{BC608A53-F0B3-493F-8298-C3491FEA0F69}" srcOrd="1" destOrd="0" presId="urn:microsoft.com/office/officeart/2005/8/layout/orgChart1"/>
    <dgm:cxn modelId="{0EE9E406-858A-4272-BA57-0FB42DEA1433}" type="presParOf" srcId="{DC58DEA1-5266-49AA-A14F-8F7C0BEEE809}" destId="{BD9BC9CC-D601-4A69-A119-99946ABA79D5}" srcOrd="2" destOrd="0" presId="urn:microsoft.com/office/officeart/2005/8/layout/orgChart1"/>
    <dgm:cxn modelId="{4D8A9C6A-3D47-433A-907F-9D2706FEB964}" type="presParOf" srcId="{F80B0A05-F062-40F6-83DF-4596095416E1}" destId="{2B890961-CBE2-4413-A19C-C5FDA08CA092}" srcOrd="6" destOrd="0" presId="urn:microsoft.com/office/officeart/2005/8/layout/orgChart1"/>
    <dgm:cxn modelId="{21EA5543-BC99-49E4-B481-3ED291334A79}" type="presParOf" srcId="{F80B0A05-F062-40F6-83DF-4596095416E1}" destId="{EE9DFE2E-37BB-413C-9929-4EC3F28EA6C8}" srcOrd="7" destOrd="0" presId="urn:microsoft.com/office/officeart/2005/8/layout/orgChart1"/>
    <dgm:cxn modelId="{348B4FC4-4ECD-4F24-AE9C-462F6C1A755A}" type="presParOf" srcId="{EE9DFE2E-37BB-413C-9929-4EC3F28EA6C8}" destId="{02B37D7C-987E-4BDF-8781-740C4A2C7C8B}" srcOrd="0" destOrd="0" presId="urn:microsoft.com/office/officeart/2005/8/layout/orgChart1"/>
    <dgm:cxn modelId="{E27ABB54-087A-48AA-A6F5-89C35158144D}" type="presParOf" srcId="{02B37D7C-987E-4BDF-8781-740C4A2C7C8B}" destId="{616B5FFC-958E-427D-ACAF-CCA53E7CD009}" srcOrd="0" destOrd="0" presId="urn:microsoft.com/office/officeart/2005/8/layout/orgChart1"/>
    <dgm:cxn modelId="{AAE8E0F7-FADA-4F09-9E2D-E005147C7FFD}" type="presParOf" srcId="{02B37D7C-987E-4BDF-8781-740C4A2C7C8B}" destId="{FE01A5F4-8C14-4756-B3E6-0ED4A4E142BB}" srcOrd="1" destOrd="0" presId="urn:microsoft.com/office/officeart/2005/8/layout/orgChart1"/>
    <dgm:cxn modelId="{AC94EE1B-8FDB-474B-804E-0FDF611567A5}" type="presParOf" srcId="{EE9DFE2E-37BB-413C-9929-4EC3F28EA6C8}" destId="{D02E5CB6-CFFD-479C-8B36-9C7076CC213A}" srcOrd="1" destOrd="0" presId="urn:microsoft.com/office/officeart/2005/8/layout/orgChart1"/>
    <dgm:cxn modelId="{81DED438-2793-49B9-92A0-FC8026077F91}" type="presParOf" srcId="{EE9DFE2E-37BB-413C-9929-4EC3F28EA6C8}" destId="{C26D9BF1-9752-4786-8340-15D5D439F8AB}" srcOrd="2" destOrd="0" presId="urn:microsoft.com/office/officeart/2005/8/layout/orgChart1"/>
    <dgm:cxn modelId="{E06A3BA6-CF12-4973-AC90-C58612846438}" type="presParOf" srcId="{9F56F49A-F730-40A8-A89D-21538FB0D93F}" destId="{41A5F2CB-0B69-495F-B9F3-3A4547310D2C}" srcOrd="2" destOrd="0" presId="urn:microsoft.com/office/officeart/2005/8/layout/orgChart1"/>
    <dgm:cxn modelId="{02347BCA-B1AD-4209-8759-F74304FF6B82}" type="presParOf" srcId="{41A5F2CB-0B69-495F-B9F3-3A4547310D2C}" destId="{A7FFE43B-A968-409F-AEDF-B6D3C03A51CE}" srcOrd="0" destOrd="0" presId="urn:microsoft.com/office/officeart/2005/8/layout/orgChart1"/>
    <dgm:cxn modelId="{CE414A87-856C-4F10-8AA5-5904C7439DBB}" type="presParOf" srcId="{41A5F2CB-0B69-495F-B9F3-3A4547310D2C}" destId="{AA0AE767-7E4C-430B-8EA7-1E34405DCA2F}" srcOrd="1" destOrd="0" presId="urn:microsoft.com/office/officeart/2005/8/layout/orgChart1"/>
    <dgm:cxn modelId="{B75BA082-5969-4943-8A19-172810BA79CB}" type="presParOf" srcId="{AA0AE767-7E4C-430B-8EA7-1E34405DCA2F}" destId="{5CEA437B-D325-4AC5-8415-628FD7E9AEAB}" srcOrd="0" destOrd="0" presId="urn:microsoft.com/office/officeart/2005/8/layout/orgChart1"/>
    <dgm:cxn modelId="{6C3E2B5A-F01F-4EB4-8E62-95B35512A65D}" type="presParOf" srcId="{5CEA437B-D325-4AC5-8415-628FD7E9AEAB}" destId="{BA522CE9-DDF0-466C-B1DA-16584FA1E6E3}" srcOrd="0" destOrd="0" presId="urn:microsoft.com/office/officeart/2005/8/layout/orgChart1"/>
    <dgm:cxn modelId="{594777A4-B6C6-449A-8D2A-B4F361D2013F}" type="presParOf" srcId="{5CEA437B-D325-4AC5-8415-628FD7E9AEAB}" destId="{000F9CCC-D805-41E1-B9C7-DE092E9D03AF}" srcOrd="1" destOrd="0" presId="urn:microsoft.com/office/officeart/2005/8/layout/orgChart1"/>
    <dgm:cxn modelId="{8D53030E-AD73-49C0-A8DF-282D9F1942E8}" type="presParOf" srcId="{AA0AE767-7E4C-430B-8EA7-1E34405DCA2F}" destId="{B120F861-7FDE-4F86-BB54-41CE2571B0F4}" srcOrd="1" destOrd="0" presId="urn:microsoft.com/office/officeart/2005/8/layout/orgChart1"/>
    <dgm:cxn modelId="{C8EAC903-B838-4F5A-B93E-FE0B97C57C1F}" type="presParOf" srcId="{AA0AE767-7E4C-430B-8EA7-1E34405DCA2F}" destId="{41B8B22D-ACA3-4474-AC4B-E887B564FD42}" srcOrd="2" destOrd="0" presId="urn:microsoft.com/office/officeart/2005/8/layout/orgChart1"/>
    <dgm:cxn modelId="{1022A098-9D6C-4BF6-B9D0-C9534D784394}" type="presParOf" srcId="{E7CD3757-89CC-4937-80A5-1DBE0B7D0C6C}" destId="{B2BBCAC4-2E81-47B0-BEB0-2EA588521144}" srcOrd="1" destOrd="0" presId="urn:microsoft.com/office/officeart/2005/8/layout/orgChart1"/>
    <dgm:cxn modelId="{52FE1E60-8946-4812-9572-C47C70131DD2}" type="presParOf" srcId="{B2BBCAC4-2E81-47B0-BEB0-2EA588521144}" destId="{09FC5E64-A10D-4CDE-A1ED-3A8DC3DA9AF9}" srcOrd="0" destOrd="0" presId="urn:microsoft.com/office/officeart/2005/8/layout/orgChart1"/>
    <dgm:cxn modelId="{D4B5FCB8-6697-4DEB-86FD-E807154EA3CB}" type="presParOf" srcId="{09FC5E64-A10D-4CDE-A1ED-3A8DC3DA9AF9}" destId="{B2235F50-3546-45D2-80E6-1F0EF4AD5AAE}" srcOrd="0" destOrd="0" presId="urn:microsoft.com/office/officeart/2005/8/layout/orgChart1"/>
    <dgm:cxn modelId="{FDD1049C-A24F-46BE-BAC5-026D05FFE073}" type="presParOf" srcId="{09FC5E64-A10D-4CDE-A1ED-3A8DC3DA9AF9}" destId="{177DD3B6-D8F7-49B9-89E6-1D540D901D47}" srcOrd="1" destOrd="0" presId="urn:microsoft.com/office/officeart/2005/8/layout/orgChart1"/>
    <dgm:cxn modelId="{54D227D8-32D0-4441-96EF-14DF23F42725}" type="presParOf" srcId="{B2BBCAC4-2E81-47B0-BEB0-2EA588521144}" destId="{AFC31F8B-86E2-44CF-8F0A-5050BD123B51}" srcOrd="1" destOrd="0" presId="urn:microsoft.com/office/officeart/2005/8/layout/orgChart1"/>
    <dgm:cxn modelId="{CFB9AA5E-0B47-4056-93F4-5CD30F2FEBE9}" type="presParOf" srcId="{B2BBCAC4-2E81-47B0-BEB0-2EA588521144}" destId="{F4F7C1F6-3903-43E4-A557-31057B64923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FE43B-A968-409F-AEDF-B6D3C03A51CE}">
      <dsp:nvSpPr>
        <dsp:cNvPr id="0" name=""/>
        <dsp:cNvSpPr/>
      </dsp:nvSpPr>
      <dsp:spPr>
        <a:xfrm>
          <a:off x="4255724" y="1325227"/>
          <a:ext cx="201975" cy="884846"/>
        </a:xfrm>
        <a:custGeom>
          <a:avLst/>
          <a:gdLst/>
          <a:ahLst/>
          <a:cxnLst/>
          <a:rect l="0" t="0" r="0" b="0"/>
          <a:pathLst>
            <a:path>
              <a:moveTo>
                <a:pt x="201975" y="0"/>
              </a:moveTo>
              <a:lnTo>
                <a:pt x="201975" y="884846"/>
              </a:lnTo>
              <a:lnTo>
                <a:pt x="0" y="8848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890961-CBE2-4413-A19C-C5FDA08CA092}">
      <dsp:nvSpPr>
        <dsp:cNvPr id="0" name=""/>
        <dsp:cNvSpPr/>
      </dsp:nvSpPr>
      <dsp:spPr>
        <a:xfrm>
          <a:off x="4457700" y="1325227"/>
          <a:ext cx="3491298" cy="1769693"/>
        </a:xfrm>
        <a:custGeom>
          <a:avLst/>
          <a:gdLst/>
          <a:ahLst/>
          <a:cxnLst/>
          <a:rect l="0" t="0" r="0" b="0"/>
          <a:pathLst>
            <a:path>
              <a:moveTo>
                <a:pt x="0" y="0"/>
              </a:moveTo>
              <a:lnTo>
                <a:pt x="0" y="1567717"/>
              </a:lnTo>
              <a:lnTo>
                <a:pt x="3491298" y="1567717"/>
              </a:lnTo>
              <a:lnTo>
                <a:pt x="3491298" y="17696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4FC031-CA19-4C7A-A555-03EEF173F88B}">
      <dsp:nvSpPr>
        <dsp:cNvPr id="0" name=""/>
        <dsp:cNvSpPr/>
      </dsp:nvSpPr>
      <dsp:spPr>
        <a:xfrm>
          <a:off x="4457700" y="1325227"/>
          <a:ext cx="1163766" cy="1769693"/>
        </a:xfrm>
        <a:custGeom>
          <a:avLst/>
          <a:gdLst/>
          <a:ahLst/>
          <a:cxnLst/>
          <a:rect l="0" t="0" r="0" b="0"/>
          <a:pathLst>
            <a:path>
              <a:moveTo>
                <a:pt x="0" y="0"/>
              </a:moveTo>
              <a:lnTo>
                <a:pt x="0" y="1567717"/>
              </a:lnTo>
              <a:lnTo>
                <a:pt x="1163766" y="1567717"/>
              </a:lnTo>
              <a:lnTo>
                <a:pt x="1163766" y="17696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48D07A-0E00-4BF2-9502-2E520B71C7C5}">
      <dsp:nvSpPr>
        <dsp:cNvPr id="0" name=""/>
        <dsp:cNvSpPr/>
      </dsp:nvSpPr>
      <dsp:spPr>
        <a:xfrm>
          <a:off x="3293933" y="1325227"/>
          <a:ext cx="1163766" cy="1769693"/>
        </a:xfrm>
        <a:custGeom>
          <a:avLst/>
          <a:gdLst/>
          <a:ahLst/>
          <a:cxnLst/>
          <a:rect l="0" t="0" r="0" b="0"/>
          <a:pathLst>
            <a:path>
              <a:moveTo>
                <a:pt x="1163766" y="0"/>
              </a:moveTo>
              <a:lnTo>
                <a:pt x="1163766" y="1567717"/>
              </a:lnTo>
              <a:lnTo>
                <a:pt x="0" y="1567717"/>
              </a:lnTo>
              <a:lnTo>
                <a:pt x="0" y="17696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650145-613E-4C94-82DF-15E6C7F8E7E1}">
      <dsp:nvSpPr>
        <dsp:cNvPr id="0" name=""/>
        <dsp:cNvSpPr/>
      </dsp:nvSpPr>
      <dsp:spPr>
        <a:xfrm>
          <a:off x="966401" y="1325227"/>
          <a:ext cx="3491298" cy="1769693"/>
        </a:xfrm>
        <a:custGeom>
          <a:avLst/>
          <a:gdLst/>
          <a:ahLst/>
          <a:cxnLst/>
          <a:rect l="0" t="0" r="0" b="0"/>
          <a:pathLst>
            <a:path>
              <a:moveTo>
                <a:pt x="3491298" y="0"/>
              </a:moveTo>
              <a:lnTo>
                <a:pt x="3491298" y="1567717"/>
              </a:lnTo>
              <a:lnTo>
                <a:pt x="0" y="1567717"/>
              </a:lnTo>
              <a:lnTo>
                <a:pt x="0" y="17696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04D49D-14A8-4FC5-9741-80E0461C5D28}">
      <dsp:nvSpPr>
        <dsp:cNvPr id="0" name=""/>
        <dsp:cNvSpPr/>
      </dsp:nvSpPr>
      <dsp:spPr>
        <a:xfrm>
          <a:off x="3495909" y="363436"/>
          <a:ext cx="1923580" cy="9617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t>PCC Steering Committee (Mayor, </a:t>
          </a:r>
          <a:r>
            <a:rPr lang="en-GB" sz="1500" kern="1200" noProof="0" dirty="0" smtClean="0"/>
            <a:t>chief</a:t>
          </a:r>
          <a:r>
            <a:rPr lang="en-GB" sz="1500" kern="1200" dirty="0" smtClean="0"/>
            <a:t> of Police, President Public Social Welfare, responsible)</a:t>
          </a:r>
          <a:endParaRPr lang="en-GB" sz="1500" kern="1200" dirty="0"/>
        </a:p>
      </dsp:txBody>
      <dsp:txXfrm>
        <a:off x="3495909" y="363436"/>
        <a:ext cx="1923580" cy="961790"/>
      </dsp:txXfrm>
    </dsp:sp>
    <dsp:sp modelId="{4D5E6214-0332-4A86-BF26-1BD6342B5E94}">
      <dsp:nvSpPr>
        <dsp:cNvPr id="0" name=""/>
        <dsp:cNvSpPr/>
      </dsp:nvSpPr>
      <dsp:spPr>
        <a:xfrm>
          <a:off x="4611" y="3094920"/>
          <a:ext cx="1923580" cy="9617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nl-BE" sz="1500" kern="1200" dirty="0"/>
            <a:t>PCC Work</a:t>
          </a:r>
        </a:p>
      </dsp:txBody>
      <dsp:txXfrm>
        <a:off x="4611" y="3094920"/>
        <a:ext cx="1923580" cy="961790"/>
      </dsp:txXfrm>
    </dsp:sp>
    <dsp:sp modelId="{42A06A39-2826-414F-BD51-F5E23F803F0C}">
      <dsp:nvSpPr>
        <dsp:cNvPr id="0" name=""/>
        <dsp:cNvSpPr/>
      </dsp:nvSpPr>
      <dsp:spPr>
        <a:xfrm>
          <a:off x="2332143" y="3094920"/>
          <a:ext cx="1923580" cy="9617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nl-BE" sz="1500" kern="1200" dirty="0"/>
            <a:t>PCC Education</a:t>
          </a:r>
        </a:p>
      </dsp:txBody>
      <dsp:txXfrm>
        <a:off x="2332143" y="3094920"/>
        <a:ext cx="1923580" cy="961790"/>
      </dsp:txXfrm>
    </dsp:sp>
    <dsp:sp modelId="{04D96A00-19A9-4FAC-8F78-A623CBB1A3BF}">
      <dsp:nvSpPr>
        <dsp:cNvPr id="0" name=""/>
        <dsp:cNvSpPr/>
      </dsp:nvSpPr>
      <dsp:spPr>
        <a:xfrm>
          <a:off x="4659675" y="3094920"/>
          <a:ext cx="1923580" cy="9617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nl-BE" sz="1500" kern="1200" dirty="0"/>
            <a:t>PCC Housing</a:t>
          </a:r>
        </a:p>
      </dsp:txBody>
      <dsp:txXfrm>
        <a:off x="4659675" y="3094920"/>
        <a:ext cx="1923580" cy="961790"/>
      </dsp:txXfrm>
    </dsp:sp>
    <dsp:sp modelId="{616B5FFC-958E-427D-ACAF-CCA53E7CD009}">
      <dsp:nvSpPr>
        <dsp:cNvPr id="0" name=""/>
        <dsp:cNvSpPr/>
      </dsp:nvSpPr>
      <dsp:spPr>
        <a:xfrm>
          <a:off x="6987208" y="3094920"/>
          <a:ext cx="1923580" cy="9617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nl-BE" sz="1500" kern="1200" dirty="0"/>
            <a:t>PCC </a:t>
          </a:r>
          <a:r>
            <a:rPr lang="nl-BE" sz="1500" kern="1200" dirty="0" smtClean="0"/>
            <a:t>Health</a:t>
          </a:r>
          <a:endParaRPr lang="nl-BE" sz="1500" kern="1200" dirty="0"/>
        </a:p>
      </dsp:txBody>
      <dsp:txXfrm>
        <a:off x="6987208" y="3094920"/>
        <a:ext cx="1923580" cy="961790"/>
      </dsp:txXfrm>
    </dsp:sp>
    <dsp:sp modelId="{BA522CE9-DDF0-466C-B1DA-16584FA1E6E3}">
      <dsp:nvSpPr>
        <dsp:cNvPr id="0" name=""/>
        <dsp:cNvSpPr/>
      </dsp:nvSpPr>
      <dsp:spPr>
        <a:xfrm>
          <a:off x="2332143" y="1729178"/>
          <a:ext cx="1923580" cy="9617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nl-BE" sz="1500" kern="1200" dirty="0"/>
            <a:t>PCC Working group (administration) </a:t>
          </a:r>
        </a:p>
      </dsp:txBody>
      <dsp:txXfrm>
        <a:off x="2332143" y="1729178"/>
        <a:ext cx="1923580" cy="961790"/>
      </dsp:txXfrm>
    </dsp:sp>
    <dsp:sp modelId="{B2235F50-3546-45D2-80E6-1F0EF4AD5AAE}">
      <dsp:nvSpPr>
        <dsp:cNvPr id="0" name=""/>
        <dsp:cNvSpPr/>
      </dsp:nvSpPr>
      <dsp:spPr>
        <a:xfrm>
          <a:off x="4730117" y="1709000"/>
          <a:ext cx="1923580" cy="9617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nl-BE" sz="1500" kern="1200" dirty="0"/>
            <a:t>PCC Fieldwork (volunteers, NGO's) </a:t>
          </a:r>
        </a:p>
      </dsp:txBody>
      <dsp:txXfrm>
        <a:off x="4730117" y="1709000"/>
        <a:ext cx="1923580" cy="96179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494128-19D0-4BEA-AF23-751F9B9B10D1}" type="datetimeFigureOut">
              <a:rPr lang="nl-BE" smtClean="0"/>
              <a:t>14/12/2016</a:t>
            </a:fld>
            <a:endParaRPr lang="nl-BE"/>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FA1008-BC18-45AA-ACF5-0FD583C7CB27}" type="slidenum">
              <a:rPr lang="nl-BE" smtClean="0"/>
              <a:t>‹nr.›</a:t>
            </a:fld>
            <a:endParaRPr lang="nl-BE"/>
          </a:p>
        </p:txBody>
      </p:sp>
    </p:spTree>
    <p:extLst>
      <p:ext uri="{BB962C8B-B14F-4D97-AF65-F5344CB8AC3E}">
        <p14:creationId xmlns:p14="http://schemas.microsoft.com/office/powerpoint/2010/main" val="2675510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C486B0-029B-44AD-A9CF-0465B0A3F06C}" type="datetimeFigureOut">
              <a:rPr lang="nl-BE" smtClean="0"/>
              <a:t>14/12/2016</a:t>
            </a:fld>
            <a:endParaRPr lang="nl-BE"/>
          </a:p>
        </p:txBody>
      </p:sp>
      <p:sp>
        <p:nvSpPr>
          <p:cNvPr id="4" name="Tijdelijke aanduiding voor dia-afbeelding 3"/>
          <p:cNvSpPr>
            <a:spLocks noGrp="1" noRot="1" noChangeAspect="1"/>
          </p:cNvSpPr>
          <p:nvPr>
            <p:ph type="sldImg" idx="2"/>
          </p:nvPr>
        </p:nvSpPr>
        <p:spPr>
          <a:xfrm>
            <a:off x="893763" y="685800"/>
            <a:ext cx="5070475"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C6B757-F86F-42A6-BC71-B57934CE2A36}" type="slidenum">
              <a:rPr lang="nl-BE" smtClean="0"/>
              <a:t>‹nr.›</a:t>
            </a:fld>
            <a:endParaRPr lang="nl-BE"/>
          </a:p>
        </p:txBody>
      </p:sp>
    </p:spTree>
    <p:extLst>
      <p:ext uri="{BB962C8B-B14F-4D97-AF65-F5344CB8AC3E}">
        <p14:creationId xmlns:p14="http://schemas.microsoft.com/office/powerpoint/2010/main" val="4115086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tad.gent/sites/default/files/page/documents/Intra-Europese%20migratie,%20een%20voorstelling%20van%20het%20project%20Buurtstewards.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siw.stad.gent/link-to-work-en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7CC6B757-F86F-42A6-BC71-B57934CE2A36}" type="slidenum">
              <a:rPr lang="nl-BE" smtClean="0"/>
              <a:t>1</a:t>
            </a:fld>
            <a:endParaRPr lang="nl-BE"/>
          </a:p>
        </p:txBody>
      </p:sp>
    </p:spTree>
    <p:extLst>
      <p:ext uri="{BB962C8B-B14F-4D97-AF65-F5344CB8AC3E}">
        <p14:creationId xmlns:p14="http://schemas.microsoft.com/office/powerpoint/2010/main" val="712271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7CC6B757-F86F-42A6-BC71-B57934CE2A36}" type="slidenum">
              <a:rPr lang="nl-BE" smtClean="0"/>
              <a:t>2</a:t>
            </a:fld>
            <a:endParaRPr lang="nl-BE"/>
          </a:p>
        </p:txBody>
      </p:sp>
    </p:spTree>
    <p:extLst>
      <p:ext uri="{BB962C8B-B14F-4D97-AF65-F5344CB8AC3E}">
        <p14:creationId xmlns:p14="http://schemas.microsoft.com/office/powerpoint/2010/main" val="2933063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6B3F96-1F34-4044-8166-815B56357A0B}" type="slidenum">
              <a:rPr lang="nl-BE" smtClean="0"/>
              <a:t>3</a:t>
            </a:fld>
            <a:endParaRPr lang="nl-BE"/>
          </a:p>
        </p:txBody>
      </p:sp>
    </p:spTree>
    <p:extLst>
      <p:ext uri="{BB962C8B-B14F-4D97-AF65-F5344CB8AC3E}">
        <p14:creationId xmlns:p14="http://schemas.microsoft.com/office/powerpoint/2010/main" val="3922046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u="sng" kern="1200" dirty="0" smtClean="0">
                <a:solidFill>
                  <a:schemeClr val="tx1"/>
                </a:solidFill>
                <a:effectLst/>
                <a:latin typeface="+mn-lt"/>
                <a:ea typeface="+mn-ea"/>
                <a:cs typeface="+mn-cs"/>
              </a:rPr>
              <a:t>Mediation in primary education: school Mediators intra-European Migration (MIEM)</a:t>
            </a:r>
            <a:endParaRPr lang="nl-B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To support a successful inclusion of intra-European newcomers in school, the City of Ghent developed in 2012 the MIEM-project (school Mediators Intra-European Migration) with funding of the Bernard van Leer Foundation. This project complemented the since 1997 existing school mediators. The aim of MIEM is to strengthen the existing project methodologically in working with the new target group of IEM and Roma. The focus lies on improving the learning achievements, socio-emotional development and the wellbeing of pupils, adjusted to their personal abilities and personality. Specific goals were added to the MIEM-project are: (1) developing methodologies and expertise on the target group, (2) improving kindergarten participation, and (3) focusing on pivotal moments in the educational trajectories (e.g. when advancing to another grade, school, etc.).</a:t>
            </a:r>
            <a:endParaRPr lang="nl-B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results of the MIEM-project were presented at the MIEM’s Final Conference on 2-3 June 2016. It is clear that the mediators do a good job: they succeed to reach and empower the most vulnerable parents and to actively involve school teams. This way the MIEM-project managed to generate structural changes and to bring neighbourhoods and schools closer together. In the future the MIEM-project will be embedded in the broader school mediators service. </a:t>
            </a:r>
            <a:endParaRPr lang="nl-BE" sz="1200" kern="1200" dirty="0" smtClean="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7CC6B757-F86F-42A6-BC71-B57934CE2A36}" type="slidenum">
              <a:rPr lang="nl-BE" smtClean="0"/>
              <a:t>6</a:t>
            </a:fld>
            <a:endParaRPr lang="nl-BE"/>
          </a:p>
        </p:txBody>
      </p:sp>
    </p:spTree>
    <p:extLst>
      <p:ext uri="{BB962C8B-B14F-4D97-AF65-F5344CB8AC3E}">
        <p14:creationId xmlns:p14="http://schemas.microsoft.com/office/powerpoint/2010/main" val="4015730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Mediation on neighbourhood level with IEM-families: project Neighbourhood Stewards </a:t>
            </a:r>
            <a:endParaRPr lang="nl-B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rationale of the project Neighbourhood Stewards is addressing social problems in the framework of intra-European migration in Ghent. The project started in 2011 with two City employees, and expanded in 2012 to six FTE and a coordinator due to funding from the Flemish government. The Neighbourhood Stewards have been active on more than 600 different addresses with about 100 different families. It is clear that many families move frequently and need support on all life domains. So far, about 240 cases (addresses) were successfully closed. In the past the Neighbourhood Stewards had most contacts with Slovaks, despite the fact that the largest IEM-group in Ghent are Bulgarians. Yet, more and more Bulgarian families are reached with the project. Mostly it concerns families with a very weak profile regarding language and labour skills. Although these families live in Ghent since a considerable time, they have made very little progress. It seems that some of them are considering returning to Bulgaria. </a:t>
            </a:r>
            <a:endParaRPr lang="nl-B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(More information: (in Dutch): </a:t>
            </a:r>
            <a:r>
              <a:rPr lang="en-GB" sz="1200" kern="1200" dirty="0" smtClean="0">
                <a:solidFill>
                  <a:schemeClr val="tx1"/>
                </a:solidFill>
                <a:effectLst/>
                <a:latin typeface="+mn-lt"/>
                <a:ea typeface="+mn-ea"/>
                <a:cs typeface="+mn-cs"/>
                <a:hlinkClick r:id="rId3"/>
              </a:rPr>
              <a:t>https://stad.gent/sites/default/files/page/documents/Intra-Europese%20migratie%2C%20een%20voorstelling%20van%20het%20project%20Buurtstewards.pdf</a:t>
            </a:r>
            <a:r>
              <a:rPr lang="en-GB" sz="1200" kern="1200" dirty="0" smtClean="0">
                <a:solidFill>
                  <a:schemeClr val="tx1"/>
                </a:solidFill>
                <a:effectLst/>
                <a:latin typeface="+mn-lt"/>
                <a:ea typeface="+mn-ea"/>
                <a:cs typeface="+mn-cs"/>
              </a:rPr>
              <a:t>)</a:t>
            </a:r>
            <a:endParaRPr lang="nl-BE" sz="1200" kern="1200" dirty="0" smtClean="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7CC6B757-F86F-42A6-BC71-B57934CE2A36}" type="slidenum">
              <a:rPr lang="nl-BE" smtClean="0"/>
              <a:t>7</a:t>
            </a:fld>
            <a:endParaRPr lang="nl-BE"/>
          </a:p>
        </p:txBody>
      </p:sp>
    </p:spTree>
    <p:extLst>
      <p:ext uri="{BB962C8B-B14F-4D97-AF65-F5344CB8AC3E}">
        <p14:creationId xmlns:p14="http://schemas.microsoft.com/office/powerpoint/2010/main" val="2424638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Guidance of Roma towards the labour market: A-TIEM (‘L-TIEM’)</a:t>
            </a:r>
            <a:endParaRPr lang="nl-B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Labour Team Intra-European Migration (L-TIEM) aims to strengthen vulnerable job-seekers from the new EU countries, mainly Bulgarians and Slovaks, through job guidance. This ESF-project started in September 2015 and meanwhile more than 200 IEM received job guidance. L-TIEM is the successor of the project Link to Work, which was a combination of two experiments:</a:t>
            </a:r>
            <a:endParaRPr lang="nl-BE"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Anchor Figures: two mediators within the Flemish Employment Organisation bridging IEM job-seekers with the employment services;</a:t>
            </a:r>
            <a:endParaRPr lang="nl-BE"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Go Between: in this project – initiated by the father group coming together every week – NGO De </a:t>
            </a:r>
            <a:r>
              <a:rPr lang="en-GB" sz="1200" kern="1200" dirty="0" err="1" smtClean="0">
                <a:solidFill>
                  <a:schemeClr val="tx1"/>
                </a:solidFill>
                <a:effectLst/>
                <a:latin typeface="+mn-lt"/>
                <a:ea typeface="+mn-ea"/>
                <a:cs typeface="+mn-cs"/>
              </a:rPr>
              <a:t>Sloep</a:t>
            </a:r>
            <a:r>
              <a:rPr lang="en-GB" sz="1200" kern="1200" dirty="0" smtClean="0">
                <a:solidFill>
                  <a:schemeClr val="tx1"/>
                </a:solidFill>
                <a:effectLst/>
                <a:latin typeface="+mn-lt"/>
                <a:ea typeface="+mn-ea"/>
                <a:cs typeface="+mn-cs"/>
              </a:rPr>
              <a:t> accompanies their clients towards a particular counsellor in the Flemish Employment Organisation (VDAB), who starts a guidance path with this job seeker. These two people work closely together: NGO De </a:t>
            </a:r>
            <a:r>
              <a:rPr lang="en-GB" sz="1200" kern="1200" dirty="0" err="1" smtClean="0">
                <a:solidFill>
                  <a:schemeClr val="tx1"/>
                </a:solidFill>
                <a:effectLst/>
                <a:latin typeface="+mn-lt"/>
                <a:ea typeface="+mn-ea"/>
                <a:cs typeface="+mn-cs"/>
              </a:rPr>
              <a:t>Sloep</a:t>
            </a:r>
            <a:r>
              <a:rPr lang="en-GB" sz="1200" kern="1200" dirty="0" smtClean="0">
                <a:solidFill>
                  <a:schemeClr val="tx1"/>
                </a:solidFill>
                <a:effectLst/>
                <a:latin typeface="+mn-lt"/>
                <a:ea typeface="+mn-ea"/>
                <a:cs typeface="+mn-cs"/>
              </a:rPr>
              <a:t> supports the job seeker with ‘welfare’, the Employment Organisation supports them towards work/education. Because of the close and intense cooperation, and the trust that NGO De </a:t>
            </a:r>
            <a:r>
              <a:rPr lang="en-GB" sz="1200" kern="1200" dirty="0" err="1" smtClean="0">
                <a:solidFill>
                  <a:schemeClr val="tx1"/>
                </a:solidFill>
                <a:effectLst/>
                <a:latin typeface="+mn-lt"/>
                <a:ea typeface="+mn-ea"/>
                <a:cs typeface="+mn-cs"/>
              </a:rPr>
              <a:t>Sloep</a:t>
            </a:r>
            <a:r>
              <a:rPr lang="en-GB" sz="1200" kern="1200" dirty="0" smtClean="0">
                <a:solidFill>
                  <a:schemeClr val="tx1"/>
                </a:solidFill>
                <a:effectLst/>
                <a:latin typeface="+mn-lt"/>
                <a:ea typeface="+mn-ea"/>
                <a:cs typeface="+mn-cs"/>
              </a:rPr>
              <a:t>’ built up with these families, this guidance really works.</a:t>
            </a:r>
            <a:endParaRPr lang="nl-B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(More info: </a:t>
            </a:r>
            <a:r>
              <a:rPr lang="en-GB" sz="1200" kern="1200" dirty="0" smtClean="0">
                <a:solidFill>
                  <a:schemeClr val="tx1"/>
                </a:solidFill>
                <a:effectLst/>
                <a:latin typeface="+mn-lt"/>
                <a:ea typeface="+mn-ea"/>
                <a:cs typeface="+mn-cs"/>
                <a:hlinkClick r:id="rId3"/>
              </a:rPr>
              <a:t>https://gsiw.stad.gent/link-to-work-eng</a:t>
            </a:r>
            <a:r>
              <a:rPr lang="en-GB" sz="1200" u="sng" kern="1200" dirty="0" smtClean="0">
                <a:solidFill>
                  <a:schemeClr val="tx1"/>
                </a:solidFill>
                <a:effectLst/>
                <a:latin typeface="+mn-lt"/>
                <a:ea typeface="+mn-ea"/>
                <a:cs typeface="+mn-cs"/>
              </a:rPr>
              <a:t>)</a:t>
            </a:r>
            <a:endParaRPr lang="nl-BE" sz="1200" kern="1200" dirty="0" smtClean="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7CC6B757-F86F-42A6-BC71-B57934CE2A36}" type="slidenum">
              <a:rPr lang="nl-BE" smtClean="0"/>
              <a:t>8</a:t>
            </a:fld>
            <a:endParaRPr lang="nl-BE"/>
          </a:p>
        </p:txBody>
      </p:sp>
    </p:spTree>
    <p:extLst>
      <p:ext uri="{BB962C8B-B14F-4D97-AF65-F5344CB8AC3E}">
        <p14:creationId xmlns:p14="http://schemas.microsoft.com/office/powerpoint/2010/main" val="643605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7CC6B757-F86F-42A6-BC71-B57934CE2A36}" type="slidenum">
              <a:rPr lang="nl-BE" smtClean="0"/>
              <a:t>9</a:t>
            </a:fld>
            <a:endParaRPr lang="nl-BE"/>
          </a:p>
        </p:txBody>
      </p:sp>
    </p:spTree>
    <p:extLst>
      <p:ext uri="{BB962C8B-B14F-4D97-AF65-F5344CB8AC3E}">
        <p14:creationId xmlns:p14="http://schemas.microsoft.com/office/powerpoint/2010/main" val="2438979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met foto">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2845" y="871627"/>
            <a:ext cx="2080828" cy="743108"/>
          </a:xfrm>
          <a:prstGeom prst="rect">
            <a:avLst/>
          </a:prstGeom>
        </p:spPr>
      </p:pic>
      <p:sp>
        <p:nvSpPr>
          <p:cNvPr id="5" name="Tijdelijke aanduiding voor tekst 4"/>
          <p:cNvSpPr>
            <a:spLocks noGrp="1"/>
          </p:cNvSpPr>
          <p:nvPr>
            <p:ph type="body" sz="quarter" idx="11" hasCustomPrompt="1"/>
          </p:nvPr>
        </p:nvSpPr>
        <p:spPr>
          <a:xfrm>
            <a:off x="963613" y="4392613"/>
            <a:ext cx="8089900" cy="758825"/>
          </a:xfrm>
          <a:prstGeom prst="rect">
            <a:avLst/>
          </a:prstGeom>
          <a:effectLst>
            <a:outerShdw blurRad="50800" dist="38100" dir="2700000" algn="tl" rotWithShape="0">
              <a:prstClr val="black">
                <a:alpha val="40000"/>
              </a:prstClr>
            </a:outerShdw>
          </a:effectLst>
        </p:spPr>
        <p:txBody>
          <a:bodyPr/>
          <a:lstStyle>
            <a:lvl1pPr marL="0" indent="0">
              <a:buNone/>
              <a:defRPr sz="2800">
                <a:solidFill>
                  <a:schemeClr val="bg1"/>
                </a:solidFill>
                <a:latin typeface="Calibri" pitchFamily="34" charset="0"/>
                <a:cs typeface="Calibri" pitchFamily="34" charset="0"/>
              </a:defRPr>
            </a:lvl1pPr>
          </a:lstStyle>
          <a:p>
            <a:r>
              <a:rPr lang="nl-BE" sz="2800" dirty="0" smtClean="0">
                <a:solidFill>
                  <a:schemeClr val="bg1"/>
                </a:solidFill>
                <a:latin typeface="Calibri" pitchFamily="34" charset="0"/>
                <a:cs typeface="Calibri" pitchFamily="34" charset="0"/>
              </a:rPr>
              <a:t>Subtitel van de presentatie</a:t>
            </a:r>
            <a:endParaRPr lang="nl-BE" sz="2800" dirty="0">
              <a:solidFill>
                <a:schemeClr val="bg1"/>
              </a:solidFill>
              <a:latin typeface="Calibri" pitchFamily="34" charset="0"/>
              <a:cs typeface="Calibri" pitchFamily="34" charset="0"/>
            </a:endParaRPr>
          </a:p>
        </p:txBody>
      </p:sp>
      <p:sp>
        <p:nvSpPr>
          <p:cNvPr id="8" name="Tijdelijke aanduiding voor tekst 7"/>
          <p:cNvSpPr>
            <a:spLocks noGrp="1"/>
          </p:cNvSpPr>
          <p:nvPr>
            <p:ph type="body" sz="quarter" idx="12" hasCustomPrompt="1"/>
          </p:nvPr>
        </p:nvSpPr>
        <p:spPr>
          <a:xfrm>
            <a:off x="963613" y="3722688"/>
            <a:ext cx="8107362" cy="693737"/>
          </a:xfrm>
          <a:prstGeom prst="rect">
            <a:avLst/>
          </a:prstGeom>
        </p:spPr>
        <p:txBody>
          <a:bodyPr/>
          <a:lstStyle>
            <a:lvl1pPr marL="0" indent="0">
              <a:buNone/>
              <a:defRPr sz="4400" b="1">
                <a:solidFill>
                  <a:schemeClr val="bg1"/>
                </a:solidFill>
                <a:latin typeface="+mj-lt"/>
              </a:defRPr>
            </a:lvl1pPr>
          </a:lstStyle>
          <a:p>
            <a:pPr lvl="0"/>
            <a:r>
              <a:rPr lang="nl-NL" dirty="0" smtClean="0"/>
              <a:t>Titel van de presentatie</a:t>
            </a:r>
            <a:endParaRPr lang="nl-BE" dirty="0"/>
          </a:p>
        </p:txBody>
      </p:sp>
      <p:sp>
        <p:nvSpPr>
          <p:cNvPr id="2" name="Tijdelijke aanduiding voor datum 1"/>
          <p:cNvSpPr>
            <a:spLocks noGrp="1"/>
          </p:cNvSpPr>
          <p:nvPr>
            <p:ph type="dt" sz="half" idx="13"/>
          </p:nvPr>
        </p:nvSpPr>
        <p:spPr>
          <a:xfrm>
            <a:off x="879008" y="6341074"/>
            <a:ext cx="2311400" cy="356589"/>
          </a:xfrm>
          <a:prstGeom prst="rect">
            <a:avLst/>
          </a:prstGeom>
        </p:spPr>
        <p:txBody>
          <a:bodyPr/>
          <a:lstStyle/>
          <a:p>
            <a:fld id="{44EBCDE4-C0B5-4B85-B3D4-015618F24228}" type="datetime1">
              <a:rPr lang="nl-BE" smtClean="0"/>
              <a:t>14/12/2016</a:t>
            </a:fld>
            <a:endParaRPr lang="nl-BE"/>
          </a:p>
        </p:txBody>
      </p:sp>
      <p:sp>
        <p:nvSpPr>
          <p:cNvPr id="3" name="Tijdelijke aanduiding voor voettekst 2"/>
          <p:cNvSpPr>
            <a:spLocks noGrp="1"/>
          </p:cNvSpPr>
          <p:nvPr>
            <p:ph type="ftr" sz="quarter" idx="14"/>
          </p:nvPr>
        </p:nvSpPr>
        <p:spPr>
          <a:xfrm>
            <a:off x="3490681" y="6341074"/>
            <a:ext cx="3136900" cy="356589"/>
          </a:xfrm>
          <a:prstGeom prst="rect">
            <a:avLst/>
          </a:prstGeom>
        </p:spPr>
        <p:txBody>
          <a:bodyPr/>
          <a:lstStyle/>
          <a:p>
            <a:endParaRPr lang="nl-BE" dirty="0"/>
          </a:p>
        </p:txBody>
      </p:sp>
      <p:sp>
        <p:nvSpPr>
          <p:cNvPr id="4" name="Tijdelijke aanduiding voor dianummer 3"/>
          <p:cNvSpPr>
            <a:spLocks noGrp="1"/>
          </p:cNvSpPr>
          <p:nvPr>
            <p:ph type="sldNum" sz="quarter" idx="15"/>
          </p:nvPr>
        </p:nvSpPr>
        <p:spPr>
          <a:xfrm>
            <a:off x="6731920" y="6354695"/>
            <a:ext cx="2311400" cy="356589"/>
          </a:xfrm>
          <a:prstGeom prst="rect">
            <a:avLst/>
          </a:prstGeom>
        </p:spPr>
        <p:txBody>
          <a:bodyPr/>
          <a:lstStyle/>
          <a:p>
            <a:fld id="{41E1C609-5DDB-49F2-AD70-580642573095}" type="slidenum">
              <a:rPr lang="nl-BE" smtClean="0"/>
              <a:pPr/>
              <a:t>‹nr.›</a:t>
            </a:fld>
            <a:endParaRPr lang="nl-BE" dirty="0"/>
          </a:p>
        </p:txBody>
      </p:sp>
    </p:spTree>
    <p:extLst>
      <p:ext uri="{BB962C8B-B14F-4D97-AF65-F5344CB8AC3E}">
        <p14:creationId xmlns:p14="http://schemas.microsoft.com/office/powerpoint/2010/main" val="19901747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 met bijschrift + foto">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64402" y="2366941"/>
            <a:ext cx="3944830" cy="2623312"/>
          </a:xfrm>
          <a:prstGeom prst="roundRect">
            <a:avLst>
              <a:gd name="adj" fmla="val 9305"/>
            </a:avLst>
          </a:prstGeom>
          <a:solidFill>
            <a:srgbClr val="FFFFFF">
              <a:shade val="85000"/>
            </a:srgbClr>
          </a:solidFill>
          <a:ln>
            <a:noFill/>
          </a:ln>
          <a:effectLst/>
        </p:spPr>
      </p:pic>
      <p:sp>
        <p:nvSpPr>
          <p:cNvPr id="6" name="Tijdelijke aanduiding voor inhoud 2"/>
          <p:cNvSpPr>
            <a:spLocks noGrp="1"/>
          </p:cNvSpPr>
          <p:nvPr>
            <p:ph sz="quarter" idx="10" hasCustomPrompt="1"/>
          </p:nvPr>
        </p:nvSpPr>
        <p:spPr>
          <a:xfrm>
            <a:off x="966959" y="766257"/>
            <a:ext cx="7912100" cy="1054100"/>
          </a:xfrm>
          <a:prstGeom prst="rect">
            <a:avLst/>
          </a:prstGeom>
        </p:spPr>
        <p:txBody>
          <a:bodyPr/>
          <a:lstStyle>
            <a:lvl1pPr marL="0" indent="0">
              <a:buNone/>
              <a:defRPr sz="3200" b="1" baseline="0">
                <a:solidFill>
                  <a:srgbClr val="B71234"/>
                </a:solidFill>
                <a:latin typeface="+mj-lt"/>
              </a:defRPr>
            </a:lvl1pPr>
          </a:lstStyle>
          <a:p>
            <a:r>
              <a:rPr lang="nl-BE" sz="2400" dirty="0" smtClean="0">
                <a:solidFill>
                  <a:srgbClr val="0089C4"/>
                </a:solidFill>
                <a:latin typeface="Calibri" pitchFamily="34" charset="0"/>
                <a:cs typeface="Calibri" pitchFamily="34" charset="0"/>
              </a:rPr>
              <a:t>Dit is de titel van een standaard pagina voor de PowerPointpresentatie (bovenaan)</a:t>
            </a:r>
            <a:endParaRPr lang="nl-BE" dirty="0"/>
          </a:p>
        </p:txBody>
      </p:sp>
      <p:sp>
        <p:nvSpPr>
          <p:cNvPr id="7" name="Tijdelijke aanduiding voor tekst 8"/>
          <p:cNvSpPr>
            <a:spLocks noGrp="1"/>
          </p:cNvSpPr>
          <p:nvPr>
            <p:ph type="body" sz="quarter" idx="13" hasCustomPrompt="1"/>
          </p:nvPr>
        </p:nvSpPr>
        <p:spPr>
          <a:xfrm>
            <a:off x="971550" y="1918153"/>
            <a:ext cx="3722688" cy="384175"/>
          </a:xfrm>
          <a:prstGeom prst="rect">
            <a:avLst/>
          </a:prstGeom>
        </p:spPr>
        <p:txBody>
          <a:bodyPr/>
          <a:lstStyle>
            <a:lvl1pPr marL="0" indent="0">
              <a:buNone/>
              <a:defRPr sz="2200" b="1" baseline="0">
                <a:solidFill>
                  <a:srgbClr val="B71234"/>
                </a:solidFill>
                <a:latin typeface="+mj-lt"/>
              </a:defRPr>
            </a:lvl1pPr>
          </a:lstStyle>
          <a:p>
            <a:pPr lvl="0"/>
            <a:r>
              <a:rPr lang="nl-BE" dirty="0" smtClean="0"/>
              <a:t>Titel van tekstblok</a:t>
            </a:r>
            <a:endParaRPr lang="nl-BE" dirty="0"/>
          </a:p>
        </p:txBody>
      </p:sp>
      <p:sp>
        <p:nvSpPr>
          <p:cNvPr id="12" name="Tijdelijke aanduiding voor tekst 4"/>
          <p:cNvSpPr>
            <a:spLocks noGrp="1"/>
          </p:cNvSpPr>
          <p:nvPr>
            <p:ph type="body" sz="quarter" idx="11" hasCustomPrompt="1"/>
          </p:nvPr>
        </p:nvSpPr>
        <p:spPr>
          <a:xfrm>
            <a:off x="975350" y="2366941"/>
            <a:ext cx="3702050" cy="3592512"/>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000">
                <a:solidFill>
                  <a:schemeClr val="tx1"/>
                </a:solidFill>
                <a:latin typeface="+mj-l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nl-BE" sz="2000" dirty="0" err="1" smtClean="0">
                <a:latin typeface="Calibri" pitchFamily="34" charset="0"/>
                <a:cs typeface="Calibri" pitchFamily="34" charset="0"/>
              </a:rPr>
              <a:t>Lorem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ipsum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dolor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sit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amet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consectetuer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adipiscing</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elit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Aenean</a:t>
            </a:r>
            <a:r>
              <a:rPr lang="nl-BE" sz="2000" dirty="0" smtClean="0">
                <a:latin typeface="Calibri" pitchFamily="34" charset="0"/>
                <a:cs typeface="Calibri" pitchFamily="34" charset="0"/>
              </a:rPr>
              <a:t> commodo </a:t>
            </a:r>
            <a:r>
              <a:rPr lang="nl-BE" sz="2000" dirty="0" err="1" smtClean="0">
                <a:latin typeface="Calibri" pitchFamily="34" charset="0"/>
                <a:cs typeface="Calibri" pitchFamily="34" charset="0"/>
              </a:rPr>
              <a:t>ligula</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eget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dolor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Aenean</a:t>
            </a:r>
            <a:r>
              <a:rPr lang="nl-BE" sz="2000" dirty="0" smtClean="0">
                <a:latin typeface="Calibri" pitchFamily="34" charset="0"/>
                <a:cs typeface="Calibri" pitchFamily="34" charset="0"/>
              </a:rPr>
              <a:t> massa. Cum </a:t>
            </a:r>
            <a:r>
              <a:rPr lang="nl-BE" sz="2000" dirty="0" err="1" smtClean="0">
                <a:latin typeface="Calibri" pitchFamily="34" charset="0"/>
                <a:cs typeface="Calibri" pitchFamily="34" charset="0"/>
              </a:rPr>
              <a:t>sociis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natoque</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penatibus</a:t>
            </a:r>
            <a:r>
              <a:rPr lang="nl-BE" sz="2000" dirty="0" smtClean="0">
                <a:latin typeface="Calibri" pitchFamily="34" charset="0"/>
                <a:cs typeface="Calibri" pitchFamily="34" charset="0"/>
              </a:rPr>
              <a:t> et </a:t>
            </a:r>
            <a:r>
              <a:rPr lang="nl-BE" sz="2000" dirty="0" err="1" smtClean="0">
                <a:latin typeface="Calibri" pitchFamily="34" charset="0"/>
                <a:cs typeface="Calibri" pitchFamily="34" charset="0"/>
              </a:rPr>
              <a:t>magnis</a:t>
            </a:r>
            <a:r>
              <a:rPr lang="nl-BE" sz="2000" dirty="0" smtClean="0">
                <a:latin typeface="Calibri" pitchFamily="34" charset="0"/>
                <a:cs typeface="Calibri" pitchFamily="34" charset="0"/>
              </a:rPr>
              <a:t> dis </a:t>
            </a:r>
            <a:r>
              <a:rPr lang="nl-BE" sz="2000" dirty="0" err="1" smtClean="0">
                <a:latin typeface="Calibri" pitchFamily="34" charset="0"/>
                <a:cs typeface="Calibri" pitchFamily="34" charset="0"/>
              </a:rPr>
              <a:t>parturient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montes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nascetur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ridiculus</a:t>
            </a:r>
            <a:r>
              <a:rPr lang="nl-BE" sz="2000" dirty="0" smtClean="0">
                <a:latin typeface="Calibri" pitchFamily="34" charset="0"/>
                <a:cs typeface="Calibri" pitchFamily="34" charset="0"/>
              </a:rPr>
              <a:t> mus. </a:t>
            </a:r>
            <a:r>
              <a:rPr lang="nl-BE" sz="2000" dirty="0" err="1" smtClean="0">
                <a:latin typeface="Calibri" pitchFamily="34" charset="0"/>
                <a:cs typeface="Calibri" pitchFamily="34" charset="0"/>
              </a:rPr>
              <a:t>Donec</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quam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felis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ultricies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nec</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pellentesque</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eu</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pretium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quis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sem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Nulla</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consequat</a:t>
            </a:r>
            <a:r>
              <a:rPr lang="nl-BE" sz="2000" dirty="0" smtClean="0">
                <a:latin typeface="Calibri" pitchFamily="34" charset="0"/>
                <a:cs typeface="Calibri" pitchFamily="34" charset="0"/>
              </a:rPr>
              <a:t> massa </a:t>
            </a:r>
            <a:r>
              <a:rPr lang="nl-BE" sz="2000" dirty="0" err="1" smtClean="0">
                <a:latin typeface="Calibri" pitchFamily="34" charset="0"/>
                <a:cs typeface="Calibri" pitchFamily="34" charset="0"/>
              </a:rPr>
              <a:t>quis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enim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Donec</a:t>
            </a:r>
            <a:r>
              <a:rPr lang="nl-BE" sz="2000" dirty="0" smtClean="0">
                <a:latin typeface="Calibri" pitchFamily="34" charset="0"/>
                <a:cs typeface="Calibri" pitchFamily="34" charset="0"/>
              </a:rPr>
              <a:t> pede </a:t>
            </a:r>
            <a:r>
              <a:rPr lang="nl-BE" sz="2000" dirty="0" err="1" smtClean="0">
                <a:latin typeface="Calibri" pitchFamily="34" charset="0"/>
                <a:cs typeface="Calibri" pitchFamily="34" charset="0"/>
              </a:rPr>
              <a:t>justo</a:t>
            </a:r>
            <a:r>
              <a:rPr lang="nl-BE" sz="2000" dirty="0" smtClean="0">
                <a:latin typeface="Calibri" pitchFamily="34" charset="0"/>
                <a:cs typeface="Calibri" pitchFamily="34" charset="0"/>
              </a:rPr>
              <a:t>. </a:t>
            </a:r>
          </a:p>
        </p:txBody>
      </p:sp>
      <p:sp>
        <p:nvSpPr>
          <p:cNvPr id="2" name="Tijdelijke aanduiding voor datum 1"/>
          <p:cNvSpPr>
            <a:spLocks noGrp="1"/>
          </p:cNvSpPr>
          <p:nvPr>
            <p:ph type="dt" sz="half" idx="14"/>
          </p:nvPr>
        </p:nvSpPr>
        <p:spPr/>
        <p:txBody>
          <a:bodyPr/>
          <a:lstStyle/>
          <a:p>
            <a:fld id="{D643D8D0-E6A5-4B8D-9519-82EE6A8BAC54}" type="datetime1">
              <a:rPr lang="nl-BE" smtClean="0"/>
              <a:t>14/12/2016</a:t>
            </a:fld>
            <a:endParaRPr lang="nl-BE" dirty="0"/>
          </a:p>
        </p:txBody>
      </p:sp>
      <p:sp>
        <p:nvSpPr>
          <p:cNvPr id="3" name="Tijdelijke aanduiding voor voettekst 2"/>
          <p:cNvSpPr>
            <a:spLocks noGrp="1"/>
          </p:cNvSpPr>
          <p:nvPr>
            <p:ph type="ftr" sz="quarter" idx="15"/>
          </p:nvPr>
        </p:nvSpPr>
        <p:spPr/>
        <p:txBody>
          <a:bodyPr/>
          <a:lstStyle/>
          <a:p>
            <a:endParaRPr lang="nl-BE" dirty="0"/>
          </a:p>
        </p:txBody>
      </p:sp>
      <p:sp>
        <p:nvSpPr>
          <p:cNvPr id="4" name="Tijdelijke aanduiding voor dianummer 3"/>
          <p:cNvSpPr>
            <a:spLocks noGrp="1"/>
          </p:cNvSpPr>
          <p:nvPr>
            <p:ph type="sldNum" sz="quarter" idx="16"/>
          </p:nvPr>
        </p:nvSpPr>
        <p:spPr/>
        <p:txBody>
          <a:bodyPr/>
          <a:lstStyle/>
          <a:p>
            <a:fld id="{41E1C609-5DDB-49F2-AD70-580642573095}" type="slidenum">
              <a:rPr lang="nl-BE" smtClean="0"/>
              <a:pPr/>
              <a:t>‹nr.›</a:t>
            </a:fld>
            <a:endParaRPr lang="nl-BE"/>
          </a:p>
        </p:txBody>
      </p:sp>
    </p:spTree>
    <p:extLst>
      <p:ext uri="{BB962C8B-B14F-4D97-AF65-F5344CB8AC3E}">
        <p14:creationId xmlns:p14="http://schemas.microsoft.com/office/powerpoint/2010/main" val="16762916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diapagina">
    <p:spTree>
      <p:nvGrpSpPr>
        <p:cNvPr id="1" name=""/>
        <p:cNvGrpSpPr/>
        <p:nvPr/>
      </p:nvGrpSpPr>
      <p:grpSpPr>
        <a:xfrm>
          <a:off x="0" y="0"/>
          <a:ext cx="0" cy="0"/>
          <a:chOff x="0" y="0"/>
          <a:chExt cx="0" cy="0"/>
        </a:xfrm>
      </p:grpSpPr>
      <p:sp>
        <p:nvSpPr>
          <p:cNvPr id="3" name="Tijdelijke aanduiding voor media 2"/>
          <p:cNvSpPr>
            <a:spLocks noGrp="1"/>
          </p:cNvSpPr>
          <p:nvPr>
            <p:ph type="media" sz="quarter" idx="10"/>
          </p:nvPr>
        </p:nvSpPr>
        <p:spPr>
          <a:xfrm>
            <a:off x="0" y="0"/>
            <a:ext cx="9906000" cy="6697663"/>
          </a:xfrm>
          <a:prstGeom prst="rect">
            <a:avLst/>
          </a:prstGeom>
        </p:spPr>
        <p:txBody>
          <a:bodyPr/>
          <a:lstStyle/>
          <a:p>
            <a:endParaRPr lang="nl-BE"/>
          </a:p>
        </p:txBody>
      </p:sp>
    </p:spTree>
    <p:extLst>
      <p:ext uri="{BB962C8B-B14F-4D97-AF65-F5344CB8AC3E}">
        <p14:creationId xmlns:p14="http://schemas.microsoft.com/office/powerpoint/2010/main" val="30744180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to op volledige pagina">
    <p:spTree>
      <p:nvGrpSpPr>
        <p:cNvPr id="1" name=""/>
        <p:cNvGrpSpPr/>
        <p:nvPr/>
      </p:nvGrpSpPr>
      <p:grpSpPr>
        <a:xfrm>
          <a:off x="0" y="0"/>
          <a:ext cx="0" cy="0"/>
          <a:chOff x="0" y="0"/>
          <a:chExt cx="0" cy="0"/>
        </a:xfrm>
      </p:grpSpPr>
      <p:sp>
        <p:nvSpPr>
          <p:cNvPr id="7" name="Tijdelijke aanduiding voor afbeelding 6"/>
          <p:cNvSpPr>
            <a:spLocks noGrp="1"/>
          </p:cNvSpPr>
          <p:nvPr>
            <p:ph type="pic" sz="quarter" idx="13"/>
          </p:nvPr>
        </p:nvSpPr>
        <p:spPr>
          <a:xfrm>
            <a:off x="0" y="0"/>
            <a:ext cx="9906000" cy="6697663"/>
          </a:xfrm>
          <a:prstGeom prst="rect">
            <a:avLst/>
          </a:prstGeom>
        </p:spPr>
        <p:txBody>
          <a:bodyPr/>
          <a:lstStyle/>
          <a:p>
            <a:endParaRPr lang="nl-BE"/>
          </a:p>
        </p:txBody>
      </p:sp>
    </p:spTree>
    <p:extLst>
      <p:ext uri="{BB962C8B-B14F-4D97-AF65-F5344CB8AC3E}">
        <p14:creationId xmlns:p14="http://schemas.microsoft.com/office/powerpoint/2010/main" val="1869554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to op volledige pagina witte ran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0675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atste pagina witte rand">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697663"/>
          </a:xfrm>
          <a:prstGeom prst="rect">
            <a:avLst/>
          </a:prstGeom>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02283" y="5055464"/>
            <a:ext cx="1445275" cy="929805"/>
          </a:xfrm>
          <a:prstGeom prst="rect">
            <a:avLst/>
          </a:prstGeom>
        </p:spPr>
      </p:pic>
      <p:grpSp>
        <p:nvGrpSpPr>
          <p:cNvPr id="5" name="Groep 4"/>
          <p:cNvGrpSpPr/>
          <p:nvPr userDrawn="1"/>
        </p:nvGrpSpPr>
        <p:grpSpPr>
          <a:xfrm>
            <a:off x="894197" y="806516"/>
            <a:ext cx="6294392" cy="1492444"/>
            <a:chOff x="894197" y="4394447"/>
            <a:chExt cx="6294392" cy="1492444"/>
          </a:xfrm>
          <a:solidFill>
            <a:srgbClr val="B71234"/>
          </a:solidFill>
        </p:grpSpPr>
        <p:grpSp>
          <p:nvGrpSpPr>
            <p:cNvPr id="7" name="Groep 6"/>
            <p:cNvGrpSpPr/>
            <p:nvPr/>
          </p:nvGrpSpPr>
          <p:grpSpPr>
            <a:xfrm>
              <a:off x="894197" y="4394447"/>
              <a:ext cx="6294392" cy="1492444"/>
              <a:chOff x="961749" y="4162695"/>
              <a:chExt cx="7656939" cy="1682663"/>
            </a:xfrm>
            <a:grpFill/>
          </p:grpSpPr>
          <p:sp>
            <p:nvSpPr>
              <p:cNvPr id="9" name="Afgeronde rechthoek 8"/>
              <p:cNvSpPr/>
              <p:nvPr/>
            </p:nvSpPr>
            <p:spPr>
              <a:xfrm>
                <a:off x="961749" y="4162697"/>
                <a:ext cx="2552313" cy="1682661"/>
              </a:xfrm>
              <a:prstGeom prst="roundRect">
                <a:avLst>
                  <a:gd name="adj" fmla="val 86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geronde rechthoek 9"/>
              <p:cNvSpPr/>
              <p:nvPr/>
            </p:nvSpPr>
            <p:spPr>
              <a:xfrm>
                <a:off x="3514062" y="4162696"/>
                <a:ext cx="2552313" cy="1682661"/>
              </a:xfrm>
              <a:prstGeom prst="roundRect">
                <a:avLst>
                  <a:gd name="adj" fmla="val 86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Afgeronde rechthoek 10"/>
              <p:cNvSpPr/>
              <p:nvPr/>
            </p:nvSpPr>
            <p:spPr>
              <a:xfrm>
                <a:off x="6066375" y="4162695"/>
                <a:ext cx="2552313" cy="1682661"/>
              </a:xfrm>
              <a:prstGeom prst="roundRect">
                <a:avLst>
                  <a:gd name="adj" fmla="val 86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8" name="Tekstvak 7"/>
            <p:cNvSpPr txBox="1"/>
            <p:nvPr/>
          </p:nvSpPr>
          <p:spPr>
            <a:xfrm>
              <a:off x="955601" y="5009607"/>
              <a:ext cx="6232988" cy="707886"/>
            </a:xfrm>
            <a:prstGeom prst="rect">
              <a:avLst/>
            </a:prstGeom>
            <a:grpFill/>
          </p:spPr>
          <p:txBody>
            <a:bodyPr wrap="square" rtlCol="0">
              <a:spAutoFit/>
            </a:bodyPr>
            <a:lstStyle/>
            <a:p>
              <a:pPr marL="87313"/>
              <a:r>
                <a:rPr lang="nl-BE" sz="4000" dirty="0" smtClean="0">
                  <a:solidFill>
                    <a:schemeClr val="bg1"/>
                  </a:solidFill>
                  <a:latin typeface="Calibri" pitchFamily="34" charset="0"/>
                  <a:cs typeface="Calibri" pitchFamily="34" charset="0"/>
                </a:rPr>
                <a:t>Bedankt voor uw aandacht!</a:t>
              </a:r>
              <a:endParaRPr lang="nl-BE" sz="4000" dirty="0">
                <a:solidFill>
                  <a:schemeClr val="bg1"/>
                </a:solidFill>
                <a:latin typeface="Calibri" pitchFamily="34" charset="0"/>
                <a:cs typeface="Calibri" pitchFamily="34" charset="0"/>
              </a:endParaRPr>
            </a:p>
          </p:txBody>
        </p:sp>
      </p:grpSp>
    </p:spTree>
    <p:extLst>
      <p:ext uri="{BB962C8B-B14F-4D97-AF65-F5344CB8AC3E}">
        <p14:creationId xmlns:p14="http://schemas.microsoft.com/office/powerpoint/2010/main" val="375010111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dia met foto">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2845" y="871627"/>
            <a:ext cx="2080828" cy="743108"/>
          </a:xfrm>
          <a:prstGeom prst="rect">
            <a:avLst/>
          </a:prstGeom>
        </p:spPr>
      </p:pic>
      <p:sp>
        <p:nvSpPr>
          <p:cNvPr id="5" name="Tijdelijke aanduiding voor tekst 4"/>
          <p:cNvSpPr>
            <a:spLocks noGrp="1"/>
          </p:cNvSpPr>
          <p:nvPr>
            <p:ph type="body" sz="quarter" idx="11" hasCustomPrompt="1"/>
          </p:nvPr>
        </p:nvSpPr>
        <p:spPr>
          <a:xfrm>
            <a:off x="963613" y="4392613"/>
            <a:ext cx="8089900" cy="758825"/>
          </a:xfrm>
          <a:prstGeom prst="rect">
            <a:avLst/>
          </a:prstGeom>
          <a:effectLst>
            <a:outerShdw blurRad="50800" dist="38100" dir="2700000" algn="tl" rotWithShape="0">
              <a:prstClr val="black">
                <a:alpha val="40000"/>
              </a:prstClr>
            </a:outerShdw>
          </a:effectLst>
        </p:spPr>
        <p:txBody>
          <a:bodyPr/>
          <a:lstStyle>
            <a:lvl1pPr marL="0" indent="0">
              <a:buNone/>
              <a:defRPr sz="2800">
                <a:solidFill>
                  <a:schemeClr val="bg1"/>
                </a:solidFill>
                <a:latin typeface="Calibri" pitchFamily="34" charset="0"/>
                <a:cs typeface="Calibri" pitchFamily="34" charset="0"/>
              </a:defRPr>
            </a:lvl1pPr>
          </a:lstStyle>
          <a:p>
            <a:r>
              <a:rPr lang="nl-BE" sz="2800" dirty="0" smtClean="0">
                <a:solidFill>
                  <a:schemeClr val="bg1"/>
                </a:solidFill>
                <a:latin typeface="Calibri" pitchFamily="34" charset="0"/>
                <a:cs typeface="Calibri" pitchFamily="34" charset="0"/>
              </a:rPr>
              <a:t>Subtitel van de presentatie</a:t>
            </a:r>
            <a:endParaRPr lang="nl-BE" sz="2800" dirty="0">
              <a:solidFill>
                <a:schemeClr val="bg1"/>
              </a:solidFill>
              <a:latin typeface="Calibri" pitchFamily="34" charset="0"/>
              <a:cs typeface="Calibri" pitchFamily="34" charset="0"/>
            </a:endParaRPr>
          </a:p>
        </p:txBody>
      </p:sp>
      <p:sp>
        <p:nvSpPr>
          <p:cNvPr id="8" name="Tijdelijke aanduiding voor tekst 7"/>
          <p:cNvSpPr>
            <a:spLocks noGrp="1"/>
          </p:cNvSpPr>
          <p:nvPr>
            <p:ph type="body" sz="quarter" idx="12" hasCustomPrompt="1"/>
          </p:nvPr>
        </p:nvSpPr>
        <p:spPr>
          <a:xfrm>
            <a:off x="963613" y="3722688"/>
            <a:ext cx="8107362" cy="693737"/>
          </a:xfrm>
          <a:prstGeom prst="rect">
            <a:avLst/>
          </a:prstGeom>
        </p:spPr>
        <p:txBody>
          <a:bodyPr/>
          <a:lstStyle>
            <a:lvl1pPr marL="0" indent="0">
              <a:buNone/>
              <a:defRPr sz="4400" b="1">
                <a:solidFill>
                  <a:schemeClr val="bg1"/>
                </a:solidFill>
                <a:latin typeface="+mj-lt"/>
              </a:defRPr>
            </a:lvl1pPr>
          </a:lstStyle>
          <a:p>
            <a:pPr lvl="0"/>
            <a:r>
              <a:rPr lang="nl-NL" dirty="0" smtClean="0"/>
              <a:t>Titel van de presentatie</a:t>
            </a:r>
            <a:endParaRPr lang="nl-BE" dirty="0"/>
          </a:p>
        </p:txBody>
      </p:sp>
      <p:sp>
        <p:nvSpPr>
          <p:cNvPr id="2" name="Tijdelijke aanduiding voor datum 1"/>
          <p:cNvSpPr>
            <a:spLocks noGrp="1"/>
          </p:cNvSpPr>
          <p:nvPr>
            <p:ph type="dt" sz="half" idx="13"/>
          </p:nvPr>
        </p:nvSpPr>
        <p:spPr/>
        <p:txBody>
          <a:bodyPr/>
          <a:lstStyle/>
          <a:p>
            <a:fld id="{1BAAF14F-41BD-4E37-9469-DCD03939F39A}" type="datetime1">
              <a:rPr lang="nl-BE" smtClean="0"/>
              <a:t>14/12/2016</a:t>
            </a:fld>
            <a:endParaRPr lang="nl-BE" dirty="0"/>
          </a:p>
        </p:txBody>
      </p:sp>
      <p:sp>
        <p:nvSpPr>
          <p:cNvPr id="3" name="Tijdelijke aanduiding voor voettekst 2"/>
          <p:cNvSpPr>
            <a:spLocks noGrp="1"/>
          </p:cNvSpPr>
          <p:nvPr>
            <p:ph type="ftr" sz="quarter" idx="14"/>
          </p:nvPr>
        </p:nvSpPr>
        <p:spPr/>
        <p:txBody>
          <a:bodyPr/>
          <a:lstStyle/>
          <a:p>
            <a:endParaRPr lang="nl-BE" dirty="0"/>
          </a:p>
        </p:txBody>
      </p:sp>
      <p:sp>
        <p:nvSpPr>
          <p:cNvPr id="4" name="Tijdelijke aanduiding voor dianummer 3"/>
          <p:cNvSpPr>
            <a:spLocks noGrp="1"/>
          </p:cNvSpPr>
          <p:nvPr>
            <p:ph type="sldNum" sz="quarter" idx="15"/>
          </p:nvPr>
        </p:nvSpPr>
        <p:spPr/>
        <p:txBody>
          <a:bodyPr/>
          <a:lstStyle/>
          <a:p>
            <a:fld id="{41E1C609-5DDB-49F2-AD70-580642573095}" type="slidenum">
              <a:rPr lang="nl-BE" smtClean="0"/>
              <a:pPr/>
              <a:t>‹nr.›</a:t>
            </a:fld>
            <a:endParaRPr lang="nl-BE"/>
          </a:p>
        </p:txBody>
      </p:sp>
    </p:spTree>
    <p:extLst>
      <p:ext uri="{BB962C8B-B14F-4D97-AF65-F5344CB8AC3E}">
        <p14:creationId xmlns:p14="http://schemas.microsoft.com/office/powerpoint/2010/main" val="22842797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dia zonder foto">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749" y="863131"/>
            <a:ext cx="2130642" cy="760096"/>
          </a:xfrm>
          <a:prstGeom prst="rect">
            <a:avLst/>
          </a:prstGeom>
        </p:spPr>
      </p:pic>
      <p:sp>
        <p:nvSpPr>
          <p:cNvPr id="3" name="Tijdelijke aanduiding voor tekst 2"/>
          <p:cNvSpPr>
            <a:spLocks noGrp="1"/>
          </p:cNvSpPr>
          <p:nvPr>
            <p:ph type="body" sz="quarter" idx="10" hasCustomPrompt="1"/>
          </p:nvPr>
        </p:nvSpPr>
        <p:spPr>
          <a:xfrm>
            <a:off x="962025" y="3795713"/>
            <a:ext cx="7896225" cy="784451"/>
          </a:xfrm>
          <a:prstGeom prst="rect">
            <a:avLst/>
          </a:prstGeom>
        </p:spPr>
        <p:txBody>
          <a:bodyPr/>
          <a:lstStyle>
            <a:lvl1pPr marL="0" indent="0">
              <a:buNone/>
              <a:defRPr sz="4400" b="1" baseline="0">
                <a:solidFill>
                  <a:srgbClr val="34B233"/>
                </a:solidFill>
                <a:latin typeface="+mj-lt"/>
              </a:defRPr>
            </a:lvl1pPr>
          </a:lstStyle>
          <a:p>
            <a:pPr lvl="0"/>
            <a:r>
              <a:rPr lang="nl-NL" dirty="0" smtClean="0"/>
              <a:t>Titel van de presentatie</a:t>
            </a:r>
          </a:p>
        </p:txBody>
      </p:sp>
      <p:sp>
        <p:nvSpPr>
          <p:cNvPr id="10" name="Tijdelijke aanduiding voor tekst 9"/>
          <p:cNvSpPr>
            <a:spLocks noGrp="1"/>
          </p:cNvSpPr>
          <p:nvPr>
            <p:ph type="body" sz="quarter" idx="11" hasCustomPrompt="1"/>
          </p:nvPr>
        </p:nvSpPr>
        <p:spPr>
          <a:xfrm>
            <a:off x="962025" y="4572000"/>
            <a:ext cx="7888288" cy="620713"/>
          </a:xfrm>
          <a:prstGeom prst="rect">
            <a:avLst/>
          </a:prstGeom>
        </p:spPr>
        <p:txBody>
          <a:bodyPr/>
          <a:lstStyle>
            <a:lvl1pPr marL="0" indent="0">
              <a:buNone/>
              <a:defRPr sz="2800" baseline="0">
                <a:solidFill>
                  <a:schemeClr val="tx1"/>
                </a:solidFill>
                <a:latin typeface="+mj-lt"/>
              </a:defRPr>
            </a:lvl1pPr>
          </a:lstStyle>
          <a:p>
            <a:pPr lvl="0"/>
            <a:r>
              <a:rPr lang="nl-BE" dirty="0" smtClean="0"/>
              <a:t>Subtitel van de presentatie</a:t>
            </a:r>
            <a:endParaRPr lang="nl-BE" dirty="0"/>
          </a:p>
        </p:txBody>
      </p:sp>
      <p:sp>
        <p:nvSpPr>
          <p:cNvPr id="2" name="Tijdelijke aanduiding voor datum 1"/>
          <p:cNvSpPr>
            <a:spLocks noGrp="1"/>
          </p:cNvSpPr>
          <p:nvPr>
            <p:ph type="dt" sz="half" idx="12"/>
          </p:nvPr>
        </p:nvSpPr>
        <p:spPr/>
        <p:txBody>
          <a:bodyPr/>
          <a:lstStyle/>
          <a:p>
            <a:fld id="{81F7E3C4-4606-4703-8864-C6D8CFE65B24}" type="datetime1">
              <a:rPr lang="nl-BE" smtClean="0"/>
              <a:t>14/12/2016</a:t>
            </a:fld>
            <a:endParaRPr lang="nl-BE" dirty="0"/>
          </a:p>
        </p:txBody>
      </p:sp>
      <p:sp>
        <p:nvSpPr>
          <p:cNvPr id="4" name="Tijdelijke aanduiding voor voettekst 3"/>
          <p:cNvSpPr>
            <a:spLocks noGrp="1"/>
          </p:cNvSpPr>
          <p:nvPr>
            <p:ph type="ftr" sz="quarter" idx="13"/>
          </p:nvPr>
        </p:nvSpPr>
        <p:spPr/>
        <p:txBody>
          <a:bodyPr/>
          <a:lstStyle/>
          <a:p>
            <a:endParaRPr lang="nl-BE" dirty="0"/>
          </a:p>
        </p:txBody>
      </p:sp>
      <p:sp>
        <p:nvSpPr>
          <p:cNvPr id="5" name="Tijdelijke aanduiding voor dianummer 4"/>
          <p:cNvSpPr>
            <a:spLocks noGrp="1"/>
          </p:cNvSpPr>
          <p:nvPr>
            <p:ph type="sldNum" sz="quarter" idx="14"/>
          </p:nvPr>
        </p:nvSpPr>
        <p:spPr/>
        <p:txBody>
          <a:bodyPr/>
          <a:lstStyle/>
          <a:p>
            <a:fld id="{41E1C609-5DDB-49F2-AD70-580642573095}" type="slidenum">
              <a:rPr lang="nl-BE" smtClean="0"/>
              <a:pPr/>
              <a:t>‹nr.›</a:t>
            </a:fld>
            <a:endParaRPr lang="nl-BE"/>
          </a:p>
        </p:txBody>
      </p:sp>
    </p:spTree>
    <p:extLst>
      <p:ext uri="{BB962C8B-B14F-4D97-AF65-F5344CB8AC3E}">
        <p14:creationId xmlns:p14="http://schemas.microsoft.com/office/powerpoint/2010/main" val="280743760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oudtafel van de presentatie">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ED33ED09-DC43-4F2E-BE34-668894E791F0}" type="datetime1">
              <a:rPr lang="nl-BE" smtClean="0"/>
              <a:t>14/12/2016</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41E1C609-5DDB-49F2-AD70-580642573095}" type="slidenum">
              <a:rPr lang="nl-BE" smtClean="0"/>
              <a:pPr/>
              <a:t>‹nr.›</a:t>
            </a:fld>
            <a:endParaRPr lang="nl-BE"/>
          </a:p>
        </p:txBody>
      </p:sp>
      <p:sp>
        <p:nvSpPr>
          <p:cNvPr id="6" name="Tijdelijke aanduiding voor inhoud 2"/>
          <p:cNvSpPr>
            <a:spLocks noGrp="1"/>
          </p:cNvSpPr>
          <p:nvPr>
            <p:ph sz="quarter" idx="13" hasCustomPrompt="1"/>
          </p:nvPr>
        </p:nvSpPr>
        <p:spPr>
          <a:xfrm>
            <a:off x="973638" y="814797"/>
            <a:ext cx="7949926" cy="1054100"/>
          </a:xfrm>
          <a:prstGeom prst="rect">
            <a:avLst/>
          </a:prstGeom>
        </p:spPr>
        <p:txBody>
          <a:bodyPr/>
          <a:lstStyle>
            <a:lvl1pPr marL="0" indent="0">
              <a:buNone/>
              <a:defRPr sz="3200" b="1" baseline="0">
                <a:solidFill>
                  <a:srgbClr val="34B233"/>
                </a:solidFill>
                <a:latin typeface="+mj-lt"/>
              </a:defRPr>
            </a:lvl1pPr>
          </a:lstStyle>
          <a:p>
            <a:r>
              <a:rPr lang="nl-BE" sz="2400" dirty="0" smtClean="0">
                <a:solidFill>
                  <a:srgbClr val="0089C4"/>
                </a:solidFill>
                <a:latin typeface="Calibri" pitchFamily="34" charset="0"/>
                <a:cs typeface="Calibri" pitchFamily="34" charset="0"/>
              </a:rPr>
              <a:t>Dit is de inhoudstafel van de presentatie</a:t>
            </a:r>
            <a:endParaRPr lang="nl-BE" dirty="0"/>
          </a:p>
        </p:txBody>
      </p:sp>
      <p:sp>
        <p:nvSpPr>
          <p:cNvPr id="7" name="Tijdelijke aanduiding voor tekst 8"/>
          <p:cNvSpPr>
            <a:spLocks noGrp="1"/>
          </p:cNvSpPr>
          <p:nvPr>
            <p:ph type="body" sz="quarter" idx="14" hasCustomPrompt="1"/>
          </p:nvPr>
        </p:nvSpPr>
        <p:spPr>
          <a:xfrm>
            <a:off x="963613" y="1862138"/>
            <a:ext cx="7943850" cy="3951287"/>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500" b="1">
                <a:solidFill>
                  <a:schemeClr val="tx1"/>
                </a:solidFill>
                <a:latin typeface="+mj-lt"/>
              </a:defRPr>
            </a:lvl1pPr>
            <a:lvl2pPr>
              <a:defRPr sz="2400">
                <a:latin typeface="+mj-lt"/>
              </a:defRPr>
            </a:lvl2pPr>
            <a:lvl3pPr>
              <a:defRPr sz="2200">
                <a:latin typeface="+mj-lt"/>
              </a:defRPr>
            </a:lvl3pPr>
            <a:lvl4pPr>
              <a:defRPr>
                <a:latin typeface="+mj-lt"/>
              </a:defRPr>
            </a:lvl4pPr>
            <a:lvl5pPr>
              <a:defRPr>
                <a:latin typeface="+mj-lt"/>
              </a:defRPr>
            </a:lvl5pPr>
          </a:lstStyle>
          <a:p>
            <a:pPr lvl="0"/>
            <a:r>
              <a:rPr lang="nl-NL" dirty="0" smtClean="0"/>
              <a:t>Onderwerp 1</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l-NL" dirty="0" smtClean="0"/>
              <a:t>Onderwerp 2</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l-NL" dirty="0" smtClean="0"/>
              <a:t>Onderwerp 3</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l-NL" dirty="0" smtClean="0"/>
              <a:t>Onderwerp 4</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l-NL" dirty="0" smtClean="0"/>
              <a:t>Onderwerp 5</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l-NL" dirty="0" smtClean="0"/>
              <a:t>Onderwerp 6</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l-NL" dirty="0" smtClean="0"/>
              <a:t>Onderwerp 7</a:t>
            </a:r>
          </a:p>
          <a:p>
            <a:pPr lvl="0"/>
            <a:endParaRPr lang="nl-NL" dirty="0" smtClean="0"/>
          </a:p>
          <a:p>
            <a:pPr lvl="0"/>
            <a:endParaRPr lang="nl-NL" dirty="0" smtClean="0"/>
          </a:p>
        </p:txBody>
      </p:sp>
    </p:spTree>
    <p:extLst>
      <p:ext uri="{BB962C8B-B14F-4D97-AF65-F5344CB8AC3E}">
        <p14:creationId xmlns:p14="http://schemas.microsoft.com/office/powerpoint/2010/main" val="2427289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met opsomming">
    <p:spTree>
      <p:nvGrpSpPr>
        <p:cNvPr id="1" name=""/>
        <p:cNvGrpSpPr/>
        <p:nvPr/>
      </p:nvGrpSpPr>
      <p:grpSpPr>
        <a:xfrm>
          <a:off x="0" y="0"/>
          <a:ext cx="0" cy="0"/>
          <a:chOff x="0" y="0"/>
          <a:chExt cx="0" cy="0"/>
        </a:xfrm>
      </p:grpSpPr>
      <p:sp>
        <p:nvSpPr>
          <p:cNvPr id="3" name="Tijdelijke aanduiding voor inhoud 2"/>
          <p:cNvSpPr>
            <a:spLocks noGrp="1"/>
          </p:cNvSpPr>
          <p:nvPr>
            <p:ph sz="quarter" idx="10" hasCustomPrompt="1"/>
          </p:nvPr>
        </p:nvSpPr>
        <p:spPr>
          <a:xfrm>
            <a:off x="966959" y="766257"/>
            <a:ext cx="7912100" cy="1054100"/>
          </a:xfrm>
          <a:prstGeom prst="rect">
            <a:avLst/>
          </a:prstGeom>
        </p:spPr>
        <p:txBody>
          <a:bodyPr/>
          <a:lstStyle>
            <a:lvl1pPr marL="0" indent="0">
              <a:buNone/>
              <a:defRPr sz="3200" b="1" baseline="0">
                <a:solidFill>
                  <a:srgbClr val="34B233"/>
                </a:solidFill>
                <a:latin typeface="+mj-lt"/>
              </a:defRPr>
            </a:lvl1pPr>
          </a:lstStyle>
          <a:p>
            <a:r>
              <a:rPr lang="nl-BE" sz="2400" dirty="0" smtClean="0">
                <a:solidFill>
                  <a:srgbClr val="0089C4"/>
                </a:solidFill>
                <a:latin typeface="Calibri" pitchFamily="34" charset="0"/>
                <a:cs typeface="Calibri" pitchFamily="34" charset="0"/>
              </a:rPr>
              <a:t>Dit is de titel van een standaard pagina voor de </a:t>
            </a:r>
            <a:r>
              <a:rPr lang="nl-BE" sz="2400" dirty="0" err="1" smtClean="0">
                <a:solidFill>
                  <a:srgbClr val="0089C4"/>
                </a:solidFill>
                <a:latin typeface="Calibri" pitchFamily="34" charset="0"/>
                <a:cs typeface="Calibri" pitchFamily="34" charset="0"/>
              </a:rPr>
              <a:t>powerpointpresentatie</a:t>
            </a:r>
            <a:r>
              <a:rPr lang="nl-BE" sz="2400" dirty="0" smtClean="0">
                <a:solidFill>
                  <a:srgbClr val="0089C4"/>
                </a:solidFill>
                <a:latin typeface="Calibri" pitchFamily="34" charset="0"/>
                <a:cs typeface="Calibri" pitchFamily="34" charset="0"/>
              </a:rPr>
              <a:t> (bovenaan)</a:t>
            </a:r>
            <a:endParaRPr lang="nl-BE" dirty="0"/>
          </a:p>
        </p:txBody>
      </p:sp>
      <p:sp>
        <p:nvSpPr>
          <p:cNvPr id="9" name="Tijdelijke aanduiding voor tekst 8"/>
          <p:cNvSpPr>
            <a:spLocks noGrp="1"/>
          </p:cNvSpPr>
          <p:nvPr>
            <p:ph type="body" sz="quarter" idx="11"/>
          </p:nvPr>
        </p:nvSpPr>
        <p:spPr>
          <a:xfrm>
            <a:off x="963613" y="1862138"/>
            <a:ext cx="7943850" cy="3951287"/>
          </a:xfrm>
          <a:prstGeom prst="rect">
            <a:avLst/>
          </a:prstGeom>
        </p:spPr>
        <p:txBody>
          <a:bodyPr/>
          <a:lstStyle>
            <a:lvl1pPr>
              <a:defRPr sz="2500" b="1">
                <a:solidFill>
                  <a:srgbClr val="34B233"/>
                </a:solidFill>
                <a:latin typeface="+mj-lt"/>
              </a:defRPr>
            </a:lvl1pPr>
            <a:lvl2pPr>
              <a:defRPr sz="2400">
                <a:latin typeface="+mj-lt"/>
              </a:defRPr>
            </a:lvl2pPr>
            <a:lvl3pPr>
              <a:defRPr sz="2200">
                <a:latin typeface="+mj-lt"/>
              </a:defRPr>
            </a:lvl3pPr>
            <a:lvl4pPr>
              <a:defRPr>
                <a:latin typeface="+mj-lt"/>
              </a:defRPr>
            </a:lvl4pPr>
            <a:lvl5pPr>
              <a:defRPr>
                <a:latin typeface="+mj-lt"/>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2" name="Tijdelijke aanduiding voor datum 1"/>
          <p:cNvSpPr>
            <a:spLocks noGrp="1"/>
          </p:cNvSpPr>
          <p:nvPr>
            <p:ph type="dt" sz="half" idx="12"/>
          </p:nvPr>
        </p:nvSpPr>
        <p:spPr/>
        <p:txBody>
          <a:bodyPr/>
          <a:lstStyle/>
          <a:p>
            <a:fld id="{30EC9906-B29C-49B2-9358-01A24E1ECCE9}" type="datetime1">
              <a:rPr lang="nl-BE" smtClean="0"/>
              <a:t>14/12/2016</a:t>
            </a:fld>
            <a:endParaRPr lang="nl-BE" dirty="0"/>
          </a:p>
        </p:txBody>
      </p:sp>
      <p:sp>
        <p:nvSpPr>
          <p:cNvPr id="4" name="Tijdelijke aanduiding voor voettekst 3"/>
          <p:cNvSpPr>
            <a:spLocks noGrp="1"/>
          </p:cNvSpPr>
          <p:nvPr>
            <p:ph type="ftr" sz="quarter" idx="13"/>
          </p:nvPr>
        </p:nvSpPr>
        <p:spPr/>
        <p:txBody>
          <a:bodyPr/>
          <a:lstStyle/>
          <a:p>
            <a:endParaRPr lang="nl-BE" dirty="0"/>
          </a:p>
        </p:txBody>
      </p:sp>
      <p:sp>
        <p:nvSpPr>
          <p:cNvPr id="5" name="Tijdelijke aanduiding voor dianummer 4"/>
          <p:cNvSpPr>
            <a:spLocks noGrp="1"/>
          </p:cNvSpPr>
          <p:nvPr>
            <p:ph type="sldNum" sz="quarter" idx="14"/>
          </p:nvPr>
        </p:nvSpPr>
        <p:spPr/>
        <p:txBody>
          <a:bodyPr/>
          <a:lstStyle/>
          <a:p>
            <a:fld id="{41E1C609-5DDB-49F2-AD70-580642573095}" type="slidenum">
              <a:rPr lang="nl-BE" smtClean="0"/>
              <a:pPr/>
              <a:t>‹nr.›</a:t>
            </a:fld>
            <a:endParaRPr lang="nl-BE"/>
          </a:p>
        </p:txBody>
      </p:sp>
    </p:spTree>
    <p:extLst>
      <p:ext uri="{BB962C8B-B14F-4D97-AF65-F5344CB8AC3E}">
        <p14:creationId xmlns:p14="http://schemas.microsoft.com/office/powerpoint/2010/main" val="266959765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btitel in hoofdletters">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774342" y="3397628"/>
            <a:ext cx="8420100" cy="684515"/>
          </a:xfrm>
          <a:prstGeom prst="rect">
            <a:avLst/>
          </a:prstGeom>
        </p:spPr>
        <p:txBody>
          <a:bodyPr anchor="t"/>
          <a:lstStyle>
            <a:lvl1pPr algn="l">
              <a:defRPr sz="4000" b="1" cap="all">
                <a:solidFill>
                  <a:srgbClr val="34B233"/>
                </a:solidFill>
              </a:defRPr>
            </a:lvl1pPr>
          </a:lstStyle>
          <a:p>
            <a:r>
              <a:rPr lang="nl-NL" dirty="0" smtClean="0"/>
              <a:t>Tussentitel</a:t>
            </a:r>
            <a:endParaRPr lang="nl-BE" dirty="0"/>
          </a:p>
        </p:txBody>
      </p:sp>
      <p:sp>
        <p:nvSpPr>
          <p:cNvPr id="8" name="Tijdelijke aanduiding voor tekst 2"/>
          <p:cNvSpPr>
            <a:spLocks noGrp="1"/>
          </p:cNvSpPr>
          <p:nvPr>
            <p:ph type="body" idx="1" hasCustomPrompt="1"/>
          </p:nvPr>
        </p:nvSpPr>
        <p:spPr>
          <a:xfrm>
            <a:off x="782507" y="4098472"/>
            <a:ext cx="8420100" cy="417680"/>
          </a:xfrm>
          <a:prstGeom prst="rect">
            <a:avLst/>
          </a:prstGeom>
        </p:spPr>
        <p:txBody>
          <a:bodyPr anchor="b"/>
          <a:lstStyle>
            <a:lvl1pPr marL="0" indent="0">
              <a:buNone/>
              <a:defRPr sz="2000">
                <a:solidFill>
                  <a:schemeClr val="tx1">
                    <a:tint val="7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Sub-tussentitel</a:t>
            </a:r>
          </a:p>
        </p:txBody>
      </p:sp>
      <p:sp>
        <p:nvSpPr>
          <p:cNvPr id="2" name="Tijdelijke aanduiding voor datum 1"/>
          <p:cNvSpPr>
            <a:spLocks noGrp="1"/>
          </p:cNvSpPr>
          <p:nvPr>
            <p:ph type="dt" sz="half" idx="10"/>
          </p:nvPr>
        </p:nvSpPr>
        <p:spPr/>
        <p:txBody>
          <a:bodyPr/>
          <a:lstStyle/>
          <a:p>
            <a:fld id="{80D592FC-A06B-4CAD-A47A-BBFF76D9072E}" type="datetime1">
              <a:rPr lang="nl-BE" smtClean="0"/>
              <a:t>14/12/2016</a:t>
            </a:fld>
            <a:endParaRPr lang="nl-BE" dirty="0"/>
          </a:p>
        </p:txBody>
      </p:sp>
      <p:sp>
        <p:nvSpPr>
          <p:cNvPr id="3" name="Tijdelijke aanduiding voor voettekst 2"/>
          <p:cNvSpPr>
            <a:spLocks noGrp="1"/>
          </p:cNvSpPr>
          <p:nvPr>
            <p:ph type="ftr" sz="quarter" idx="11"/>
          </p:nvPr>
        </p:nvSpPr>
        <p:spPr/>
        <p:txBody>
          <a:bodyPr/>
          <a:lstStyle/>
          <a:p>
            <a:endParaRPr lang="nl-BE" dirty="0"/>
          </a:p>
        </p:txBody>
      </p:sp>
      <p:sp>
        <p:nvSpPr>
          <p:cNvPr id="4" name="Tijdelijke aanduiding voor dianummer 3"/>
          <p:cNvSpPr>
            <a:spLocks noGrp="1"/>
          </p:cNvSpPr>
          <p:nvPr>
            <p:ph type="sldNum" sz="quarter" idx="12"/>
          </p:nvPr>
        </p:nvSpPr>
        <p:spPr/>
        <p:txBody>
          <a:bodyPr/>
          <a:lstStyle/>
          <a:p>
            <a:fld id="{41E1C609-5DDB-49F2-AD70-580642573095}" type="slidenum">
              <a:rPr lang="nl-BE" smtClean="0"/>
              <a:pPr/>
              <a:t>‹nr.›</a:t>
            </a:fld>
            <a:endParaRPr lang="nl-BE"/>
          </a:p>
        </p:txBody>
      </p:sp>
    </p:spTree>
    <p:extLst>
      <p:ext uri="{BB962C8B-B14F-4D97-AF65-F5344CB8AC3E}">
        <p14:creationId xmlns:p14="http://schemas.microsoft.com/office/powerpoint/2010/main" val="34079694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zonder foto">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749" y="863131"/>
            <a:ext cx="2130642" cy="760096"/>
          </a:xfrm>
          <a:prstGeom prst="rect">
            <a:avLst/>
          </a:prstGeom>
        </p:spPr>
      </p:pic>
      <p:sp>
        <p:nvSpPr>
          <p:cNvPr id="3" name="Tijdelijke aanduiding voor tekst 2"/>
          <p:cNvSpPr>
            <a:spLocks noGrp="1"/>
          </p:cNvSpPr>
          <p:nvPr>
            <p:ph type="body" sz="quarter" idx="10" hasCustomPrompt="1"/>
          </p:nvPr>
        </p:nvSpPr>
        <p:spPr>
          <a:xfrm>
            <a:off x="962025" y="3795713"/>
            <a:ext cx="7896225" cy="784451"/>
          </a:xfrm>
          <a:prstGeom prst="rect">
            <a:avLst/>
          </a:prstGeom>
        </p:spPr>
        <p:txBody>
          <a:bodyPr/>
          <a:lstStyle>
            <a:lvl1pPr marL="0" indent="0">
              <a:buNone/>
              <a:defRPr sz="4400" b="1" baseline="0">
                <a:solidFill>
                  <a:srgbClr val="B71234"/>
                </a:solidFill>
                <a:latin typeface="+mj-lt"/>
              </a:defRPr>
            </a:lvl1pPr>
          </a:lstStyle>
          <a:p>
            <a:pPr lvl="0"/>
            <a:r>
              <a:rPr lang="nl-NL" dirty="0" smtClean="0"/>
              <a:t>Titel van de presentatie</a:t>
            </a:r>
          </a:p>
        </p:txBody>
      </p:sp>
      <p:sp>
        <p:nvSpPr>
          <p:cNvPr id="10" name="Tijdelijke aanduiding voor tekst 9"/>
          <p:cNvSpPr>
            <a:spLocks noGrp="1"/>
          </p:cNvSpPr>
          <p:nvPr>
            <p:ph type="body" sz="quarter" idx="11" hasCustomPrompt="1"/>
          </p:nvPr>
        </p:nvSpPr>
        <p:spPr>
          <a:xfrm>
            <a:off x="962025" y="4572000"/>
            <a:ext cx="7888288" cy="620713"/>
          </a:xfrm>
          <a:prstGeom prst="rect">
            <a:avLst/>
          </a:prstGeom>
        </p:spPr>
        <p:txBody>
          <a:bodyPr/>
          <a:lstStyle>
            <a:lvl1pPr marL="0" indent="0">
              <a:buNone/>
              <a:defRPr sz="2800" baseline="0">
                <a:solidFill>
                  <a:schemeClr val="tx1"/>
                </a:solidFill>
                <a:latin typeface="+mj-lt"/>
              </a:defRPr>
            </a:lvl1pPr>
          </a:lstStyle>
          <a:p>
            <a:pPr lvl="0"/>
            <a:r>
              <a:rPr lang="nl-BE" dirty="0" smtClean="0"/>
              <a:t>Subtitel van de presentatie</a:t>
            </a:r>
            <a:endParaRPr lang="nl-BE" dirty="0"/>
          </a:p>
        </p:txBody>
      </p:sp>
      <p:sp>
        <p:nvSpPr>
          <p:cNvPr id="2" name="Tijdelijke aanduiding voor datum 1"/>
          <p:cNvSpPr>
            <a:spLocks noGrp="1"/>
          </p:cNvSpPr>
          <p:nvPr>
            <p:ph type="dt" sz="half" idx="12"/>
          </p:nvPr>
        </p:nvSpPr>
        <p:spPr>
          <a:xfrm>
            <a:off x="879008" y="6341074"/>
            <a:ext cx="2311400" cy="356589"/>
          </a:xfrm>
          <a:prstGeom prst="rect">
            <a:avLst/>
          </a:prstGeom>
        </p:spPr>
        <p:txBody>
          <a:bodyPr/>
          <a:lstStyle/>
          <a:p>
            <a:fld id="{E5084F91-E610-441F-A5E4-6C3654F72E34}" type="datetime1">
              <a:rPr lang="nl-BE" smtClean="0"/>
              <a:t>14/12/2016</a:t>
            </a:fld>
            <a:endParaRPr lang="nl-BE"/>
          </a:p>
        </p:txBody>
      </p:sp>
      <p:sp>
        <p:nvSpPr>
          <p:cNvPr id="4" name="Tijdelijke aanduiding voor voettekst 3"/>
          <p:cNvSpPr>
            <a:spLocks noGrp="1"/>
          </p:cNvSpPr>
          <p:nvPr>
            <p:ph type="ftr" sz="quarter" idx="13"/>
          </p:nvPr>
        </p:nvSpPr>
        <p:spPr>
          <a:xfrm>
            <a:off x="3490681" y="6341074"/>
            <a:ext cx="3136900" cy="356589"/>
          </a:xfrm>
          <a:prstGeom prst="rect">
            <a:avLst/>
          </a:prstGeom>
        </p:spPr>
        <p:txBody>
          <a:bodyPr/>
          <a:lstStyle/>
          <a:p>
            <a:endParaRPr lang="nl-BE" dirty="0"/>
          </a:p>
        </p:txBody>
      </p:sp>
      <p:sp>
        <p:nvSpPr>
          <p:cNvPr id="5" name="Tijdelijke aanduiding voor dianummer 4"/>
          <p:cNvSpPr>
            <a:spLocks noGrp="1"/>
          </p:cNvSpPr>
          <p:nvPr>
            <p:ph type="sldNum" sz="quarter" idx="14"/>
          </p:nvPr>
        </p:nvSpPr>
        <p:spPr>
          <a:xfrm>
            <a:off x="6731920" y="6354695"/>
            <a:ext cx="2311400" cy="356589"/>
          </a:xfrm>
          <a:prstGeom prst="rect">
            <a:avLst/>
          </a:prstGeom>
        </p:spPr>
        <p:txBody>
          <a:bodyPr/>
          <a:lstStyle/>
          <a:p>
            <a:fld id="{41E1C609-5DDB-49F2-AD70-580642573095}" type="slidenum">
              <a:rPr lang="nl-BE" smtClean="0"/>
              <a:pPr/>
              <a:t>‹nr.›</a:t>
            </a:fld>
            <a:endParaRPr lang="nl-BE" dirty="0"/>
          </a:p>
        </p:txBody>
      </p:sp>
    </p:spTree>
    <p:extLst>
      <p:ext uri="{BB962C8B-B14F-4D97-AF65-F5344CB8AC3E}">
        <p14:creationId xmlns:p14="http://schemas.microsoft.com/office/powerpoint/2010/main" val="18675713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691243" y="562132"/>
            <a:ext cx="8915400" cy="1116277"/>
          </a:xfrm>
          <a:prstGeom prst="rect">
            <a:avLst/>
          </a:prstGeom>
        </p:spPr>
        <p:txBody>
          <a:bodyPr/>
          <a:lstStyle>
            <a:lvl1pPr algn="l">
              <a:defRPr/>
            </a:lvl1pPr>
          </a:lstStyle>
          <a:p>
            <a:r>
              <a:rPr lang="nl-NL" dirty="0" smtClean="0"/>
              <a:t>Klik om de stijl te bewerken</a:t>
            </a:r>
            <a:endParaRPr lang="nl-BE" dirty="0"/>
          </a:p>
        </p:txBody>
      </p:sp>
      <p:sp>
        <p:nvSpPr>
          <p:cNvPr id="3" name="Tijdelijke aanduiding voor inhoud 2"/>
          <p:cNvSpPr>
            <a:spLocks noGrp="1"/>
          </p:cNvSpPr>
          <p:nvPr>
            <p:ph sz="half" idx="1"/>
          </p:nvPr>
        </p:nvSpPr>
        <p:spPr>
          <a:xfrm>
            <a:off x="691698" y="1697032"/>
            <a:ext cx="4239532" cy="4317823"/>
          </a:xfrm>
          <a:prstGeom prst="rect">
            <a:avLst/>
          </a:prstGeom>
        </p:spPr>
        <p:txBody>
          <a:bodyPr/>
          <a:lstStyle>
            <a:lvl1pPr marL="342900" indent="-342900">
              <a:buClr>
                <a:srgbClr val="0089C4"/>
              </a:buClr>
              <a:buFont typeface="Arial" pitchFamily="34" charset="0"/>
              <a:buChar char="•"/>
              <a:defRPr sz="2800"/>
            </a:lvl1pPr>
            <a:lvl2pPr marL="742950" indent="-285750">
              <a:buClr>
                <a:srgbClr val="0089C4"/>
              </a:buClr>
              <a:buFont typeface="Arial" pitchFamily="34" charset="0"/>
              <a:buChar char="•"/>
              <a:defRPr sz="2400"/>
            </a:lvl2pPr>
            <a:lvl3pPr marL="1143000" indent="-228600">
              <a:buClr>
                <a:srgbClr val="0089C4"/>
              </a:buClr>
              <a:buFont typeface="Arial" pitchFamily="34" charset="0"/>
              <a:buChar char="•"/>
              <a:defRPr sz="2000"/>
            </a:lvl3pPr>
            <a:lvl4pPr marL="1600200" indent="-228600">
              <a:buClr>
                <a:srgbClr val="0089C4"/>
              </a:buClr>
              <a:buFont typeface="Arial" pitchFamily="34" charset="0"/>
              <a:buChar char="•"/>
              <a:defRPr sz="1800"/>
            </a:lvl4pPr>
            <a:lvl5pPr marL="2057400" indent="-228600">
              <a:buClr>
                <a:srgbClr val="0089C4"/>
              </a:buClr>
              <a:buFont typeface="Arial" pitchFamily="34" charset="0"/>
              <a:buChar cha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inhoud 3"/>
          <p:cNvSpPr>
            <a:spLocks noGrp="1"/>
          </p:cNvSpPr>
          <p:nvPr>
            <p:ph sz="half" idx="2"/>
          </p:nvPr>
        </p:nvSpPr>
        <p:spPr>
          <a:xfrm>
            <a:off x="5374821" y="1688868"/>
            <a:ext cx="3654879" cy="4317823"/>
          </a:xfrm>
          <a:prstGeom prst="rect">
            <a:avLst/>
          </a:prstGeom>
        </p:spPr>
        <p:txBody>
          <a:bodyPr/>
          <a:lstStyle>
            <a:lvl1pPr marL="342900" indent="-342900">
              <a:buClr>
                <a:srgbClr val="0089C4"/>
              </a:buClr>
              <a:buFont typeface="Arial" pitchFamily="34" charset="0"/>
              <a:buChar char="•"/>
              <a:defRPr sz="2800"/>
            </a:lvl1pPr>
            <a:lvl2pPr marL="742950" indent="-285750">
              <a:buClr>
                <a:srgbClr val="0089C4"/>
              </a:buClr>
              <a:buFont typeface="Arial" pitchFamily="34" charset="0"/>
              <a:buChar char="•"/>
              <a:defRPr sz="2400"/>
            </a:lvl2pPr>
            <a:lvl3pPr marL="1143000" indent="-228600">
              <a:buClr>
                <a:srgbClr val="0089C4"/>
              </a:buClr>
              <a:buFont typeface="Arial" pitchFamily="34" charset="0"/>
              <a:buChar char="•"/>
              <a:defRPr sz="2000"/>
            </a:lvl3pPr>
            <a:lvl4pPr marL="1600200" indent="-228600">
              <a:buClr>
                <a:srgbClr val="0089C4"/>
              </a:buClr>
              <a:buFont typeface="Arial" pitchFamily="34" charset="0"/>
              <a:buChar char="•"/>
              <a:defRPr sz="1800"/>
            </a:lvl4pPr>
            <a:lvl5pPr marL="2057400" indent="-228600">
              <a:buClr>
                <a:srgbClr val="0089C4"/>
              </a:buClr>
              <a:buFont typeface="Arial" pitchFamily="34" charset="0"/>
              <a:buChar cha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datum 4"/>
          <p:cNvSpPr>
            <a:spLocks noGrp="1"/>
          </p:cNvSpPr>
          <p:nvPr>
            <p:ph type="dt" sz="half" idx="10"/>
          </p:nvPr>
        </p:nvSpPr>
        <p:spPr/>
        <p:txBody>
          <a:bodyPr/>
          <a:lstStyle/>
          <a:p>
            <a:fld id="{39699274-5096-4317-8509-A900B5E73EB8}" type="datetime1">
              <a:rPr lang="nl-BE" smtClean="0"/>
              <a:t>14/12/2016</a:t>
            </a:fld>
            <a:endParaRPr lang="nl-BE" dirty="0"/>
          </a:p>
        </p:txBody>
      </p:sp>
      <p:sp>
        <p:nvSpPr>
          <p:cNvPr id="6" name="Tijdelijke aanduiding voor voettekst 5"/>
          <p:cNvSpPr>
            <a:spLocks noGrp="1"/>
          </p:cNvSpPr>
          <p:nvPr>
            <p:ph type="ftr" sz="quarter" idx="11"/>
          </p:nvPr>
        </p:nvSpPr>
        <p:spPr/>
        <p:txBody>
          <a:bodyPr/>
          <a:lstStyle/>
          <a:p>
            <a:endParaRPr lang="nl-BE" dirty="0"/>
          </a:p>
        </p:txBody>
      </p:sp>
      <p:sp>
        <p:nvSpPr>
          <p:cNvPr id="7" name="Tijdelijke aanduiding voor dianummer 6"/>
          <p:cNvSpPr>
            <a:spLocks noGrp="1"/>
          </p:cNvSpPr>
          <p:nvPr>
            <p:ph type="sldNum" sz="quarter" idx="12"/>
          </p:nvPr>
        </p:nvSpPr>
        <p:spPr/>
        <p:txBody>
          <a:bodyPr/>
          <a:lstStyle/>
          <a:p>
            <a:fld id="{41E1C609-5DDB-49F2-AD70-580642573095}" type="slidenum">
              <a:rPr lang="nl-BE" smtClean="0"/>
              <a:pPr/>
              <a:t>‹nr.›</a:t>
            </a:fld>
            <a:endParaRPr lang="nl-BE"/>
          </a:p>
        </p:txBody>
      </p:sp>
    </p:spTree>
    <p:extLst>
      <p:ext uri="{BB962C8B-B14F-4D97-AF65-F5344CB8AC3E}">
        <p14:creationId xmlns:p14="http://schemas.microsoft.com/office/powerpoint/2010/main" val="396877306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met dubbel tekstvlak liggend">
    <p:spTree>
      <p:nvGrpSpPr>
        <p:cNvPr id="1" name=""/>
        <p:cNvGrpSpPr/>
        <p:nvPr/>
      </p:nvGrpSpPr>
      <p:grpSpPr>
        <a:xfrm>
          <a:off x="0" y="0"/>
          <a:ext cx="0" cy="0"/>
          <a:chOff x="0" y="0"/>
          <a:chExt cx="0" cy="0"/>
        </a:xfrm>
      </p:grpSpPr>
      <p:grpSp>
        <p:nvGrpSpPr>
          <p:cNvPr id="7" name="Groep 6"/>
          <p:cNvGrpSpPr/>
          <p:nvPr/>
        </p:nvGrpSpPr>
        <p:grpSpPr>
          <a:xfrm>
            <a:off x="961749" y="3207945"/>
            <a:ext cx="8001022" cy="2637413"/>
            <a:chOff x="1101516" y="3426781"/>
            <a:chExt cx="7171810" cy="2558508"/>
          </a:xfrm>
          <a:solidFill>
            <a:srgbClr val="34B233"/>
          </a:solidFill>
        </p:grpSpPr>
        <p:sp>
          <p:nvSpPr>
            <p:cNvPr id="9" name="Afgeronde rechthoek 8"/>
            <p:cNvSpPr/>
            <p:nvPr/>
          </p:nvSpPr>
          <p:spPr>
            <a:xfrm>
              <a:off x="4687421" y="3426781"/>
              <a:ext cx="3585905" cy="2558508"/>
            </a:xfrm>
            <a:prstGeom prst="roundRect">
              <a:avLst>
                <a:gd name="adj" fmla="val 86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geronde rechthoek 9"/>
            <p:cNvSpPr/>
            <p:nvPr/>
          </p:nvSpPr>
          <p:spPr>
            <a:xfrm>
              <a:off x="1101516" y="3426781"/>
              <a:ext cx="3585905" cy="2558508"/>
            </a:xfrm>
            <a:prstGeom prst="roundRect">
              <a:avLst>
                <a:gd name="adj" fmla="val 86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3" name="Tijdelijke aanduiding voor tekst 2"/>
          <p:cNvSpPr>
            <a:spLocks noGrp="1"/>
          </p:cNvSpPr>
          <p:nvPr userDrawn="1">
            <p:ph type="body" sz="quarter" idx="10" hasCustomPrompt="1"/>
          </p:nvPr>
        </p:nvSpPr>
        <p:spPr>
          <a:xfrm>
            <a:off x="961749" y="2555875"/>
            <a:ext cx="8001276" cy="506413"/>
          </a:xfrm>
          <a:prstGeom prst="rect">
            <a:avLst/>
          </a:prstGeom>
        </p:spPr>
        <p:txBody>
          <a:bodyPr/>
          <a:lstStyle>
            <a:lvl1pPr marL="0" indent="0">
              <a:buNone/>
              <a:defRPr b="1" baseline="0">
                <a:solidFill>
                  <a:srgbClr val="34B233"/>
                </a:solidFill>
                <a:latin typeface="+mj-lt"/>
              </a:defRPr>
            </a:lvl1pPr>
          </a:lstStyle>
          <a:p>
            <a:pPr lvl="0"/>
            <a:r>
              <a:rPr lang="nl-BE" dirty="0" smtClean="0"/>
              <a:t>Titel boven een grafisch element</a:t>
            </a:r>
            <a:endParaRPr lang="nl-BE" dirty="0"/>
          </a:p>
        </p:txBody>
      </p:sp>
      <p:sp>
        <p:nvSpPr>
          <p:cNvPr id="5" name="Tijdelijke aanduiding voor tekst 4"/>
          <p:cNvSpPr>
            <a:spLocks noGrp="1"/>
          </p:cNvSpPr>
          <p:nvPr>
            <p:ph type="body" sz="quarter" idx="11" hasCustomPrompt="1"/>
          </p:nvPr>
        </p:nvSpPr>
        <p:spPr>
          <a:xfrm>
            <a:off x="1166813" y="3436938"/>
            <a:ext cx="7561262" cy="2187575"/>
          </a:xfrm>
          <a:prstGeom prst="rect">
            <a:avLst/>
          </a:prstGeom>
        </p:spPr>
        <p:txBody>
          <a:bodyPr/>
          <a:lstStyle>
            <a:lvl1pPr marL="0" indent="0">
              <a:buNone/>
              <a:defRPr sz="2000">
                <a:latin typeface="+mj-lt"/>
              </a:defRPr>
            </a:lvl1pPr>
          </a:lstStyle>
          <a:p>
            <a:r>
              <a:rPr lang="nl-BE" sz="2000" dirty="0" err="1" smtClean="0">
                <a:latin typeface="Calibri" pitchFamily="34" charset="0"/>
                <a:cs typeface="Calibri" pitchFamily="34" charset="0"/>
              </a:rPr>
              <a:t>Lorem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ipsum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dolor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sit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amet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consectetuer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adipiscing</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elit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Aenean</a:t>
            </a:r>
            <a:r>
              <a:rPr lang="nl-BE" sz="2000" dirty="0" smtClean="0">
                <a:latin typeface="Calibri" pitchFamily="34" charset="0"/>
                <a:cs typeface="Calibri" pitchFamily="34" charset="0"/>
              </a:rPr>
              <a:t> commodo </a:t>
            </a:r>
            <a:r>
              <a:rPr lang="nl-BE" sz="2000" dirty="0" err="1" smtClean="0">
                <a:latin typeface="Calibri" pitchFamily="34" charset="0"/>
                <a:cs typeface="Calibri" pitchFamily="34" charset="0"/>
              </a:rPr>
              <a:t>ligula</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eget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dolor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Aenean</a:t>
            </a:r>
            <a:r>
              <a:rPr lang="nl-BE" sz="2000" dirty="0" smtClean="0">
                <a:latin typeface="Calibri" pitchFamily="34" charset="0"/>
                <a:cs typeface="Calibri" pitchFamily="34" charset="0"/>
              </a:rPr>
              <a:t> massa. Cum </a:t>
            </a:r>
            <a:r>
              <a:rPr lang="nl-BE" sz="2000" dirty="0" err="1" smtClean="0">
                <a:latin typeface="Calibri" pitchFamily="34" charset="0"/>
                <a:cs typeface="Calibri" pitchFamily="34" charset="0"/>
              </a:rPr>
              <a:t>sociis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natoque</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penatibus</a:t>
            </a:r>
            <a:r>
              <a:rPr lang="nl-BE" sz="2000" dirty="0" smtClean="0">
                <a:latin typeface="Calibri" pitchFamily="34" charset="0"/>
                <a:cs typeface="Calibri" pitchFamily="34" charset="0"/>
              </a:rPr>
              <a:t> et </a:t>
            </a:r>
            <a:r>
              <a:rPr lang="nl-BE" sz="2000" dirty="0" err="1" smtClean="0">
                <a:latin typeface="Calibri" pitchFamily="34" charset="0"/>
                <a:cs typeface="Calibri" pitchFamily="34" charset="0"/>
              </a:rPr>
              <a:t>magnis</a:t>
            </a:r>
            <a:r>
              <a:rPr lang="nl-BE" sz="2000" dirty="0" smtClean="0">
                <a:latin typeface="Calibri" pitchFamily="34" charset="0"/>
                <a:cs typeface="Calibri" pitchFamily="34" charset="0"/>
              </a:rPr>
              <a:t> dis </a:t>
            </a:r>
            <a:r>
              <a:rPr lang="nl-BE" sz="2000" dirty="0" err="1" smtClean="0">
                <a:latin typeface="Calibri" pitchFamily="34" charset="0"/>
                <a:cs typeface="Calibri" pitchFamily="34" charset="0"/>
              </a:rPr>
              <a:t>parturient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montes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nascetur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ridiculus</a:t>
            </a:r>
            <a:r>
              <a:rPr lang="nl-BE" sz="2000" dirty="0" smtClean="0">
                <a:latin typeface="Calibri" pitchFamily="34" charset="0"/>
                <a:cs typeface="Calibri" pitchFamily="34" charset="0"/>
              </a:rPr>
              <a:t> mus. </a:t>
            </a:r>
            <a:r>
              <a:rPr lang="nl-BE" sz="2000" dirty="0" err="1" smtClean="0">
                <a:latin typeface="Calibri" pitchFamily="34" charset="0"/>
                <a:cs typeface="Calibri" pitchFamily="34" charset="0"/>
              </a:rPr>
              <a:t>Donec</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quam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felis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ultricies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nec</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pellentesque</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eu</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pretium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quis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sem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Nulla</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consequat</a:t>
            </a:r>
            <a:r>
              <a:rPr lang="nl-BE" sz="2000" dirty="0" smtClean="0">
                <a:latin typeface="Calibri" pitchFamily="34" charset="0"/>
                <a:cs typeface="Calibri" pitchFamily="34" charset="0"/>
              </a:rPr>
              <a:t> massa </a:t>
            </a:r>
            <a:r>
              <a:rPr lang="nl-BE" sz="2000" dirty="0" err="1" smtClean="0">
                <a:latin typeface="Calibri" pitchFamily="34" charset="0"/>
                <a:cs typeface="Calibri" pitchFamily="34" charset="0"/>
              </a:rPr>
              <a:t>quis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enim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Donec</a:t>
            </a:r>
            <a:r>
              <a:rPr lang="nl-BE" sz="2000" dirty="0" smtClean="0">
                <a:latin typeface="Calibri" pitchFamily="34" charset="0"/>
                <a:cs typeface="Calibri" pitchFamily="34" charset="0"/>
              </a:rPr>
              <a:t> pede </a:t>
            </a:r>
            <a:r>
              <a:rPr lang="nl-BE" sz="2000" dirty="0" err="1" smtClean="0">
                <a:latin typeface="Calibri" pitchFamily="34" charset="0"/>
                <a:cs typeface="Calibri" pitchFamily="34" charset="0"/>
              </a:rPr>
              <a:t>justo</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Lorem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ipsum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dolor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sit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amet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consectetuer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adipiscing</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elit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Aenean</a:t>
            </a:r>
            <a:r>
              <a:rPr lang="nl-BE" sz="2000" dirty="0" smtClean="0">
                <a:latin typeface="Calibri" pitchFamily="34" charset="0"/>
                <a:cs typeface="Calibri" pitchFamily="34" charset="0"/>
              </a:rPr>
              <a:t> commodo </a:t>
            </a:r>
            <a:r>
              <a:rPr lang="nl-BE" sz="2000" dirty="0" err="1" smtClean="0">
                <a:latin typeface="Calibri" pitchFamily="34" charset="0"/>
                <a:cs typeface="Calibri" pitchFamily="34" charset="0"/>
              </a:rPr>
              <a:t>ligula</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eget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dolor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Aenean</a:t>
            </a:r>
            <a:r>
              <a:rPr lang="nl-BE" sz="2000" dirty="0" smtClean="0">
                <a:latin typeface="Calibri" pitchFamily="34" charset="0"/>
                <a:cs typeface="Calibri" pitchFamily="34" charset="0"/>
              </a:rPr>
              <a:t> massa. Cum </a:t>
            </a:r>
            <a:r>
              <a:rPr lang="nl-BE" sz="2000" dirty="0" err="1" smtClean="0">
                <a:latin typeface="Calibri" pitchFamily="34" charset="0"/>
                <a:cs typeface="Calibri" pitchFamily="34" charset="0"/>
              </a:rPr>
              <a:t>sociis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natoque</a:t>
            </a:r>
            <a:endParaRPr lang="nl-BE" sz="2000" dirty="0">
              <a:latin typeface="Calibri" pitchFamily="34" charset="0"/>
              <a:cs typeface="Calibri" pitchFamily="34" charset="0"/>
            </a:endParaRPr>
          </a:p>
        </p:txBody>
      </p:sp>
      <p:sp>
        <p:nvSpPr>
          <p:cNvPr id="2" name="Tijdelijke aanduiding voor datum 1"/>
          <p:cNvSpPr>
            <a:spLocks noGrp="1"/>
          </p:cNvSpPr>
          <p:nvPr>
            <p:ph type="dt" sz="half" idx="12"/>
          </p:nvPr>
        </p:nvSpPr>
        <p:spPr/>
        <p:txBody>
          <a:bodyPr/>
          <a:lstStyle/>
          <a:p>
            <a:fld id="{E209AB96-2608-4D52-9CFF-2DCEF311CA6C}" type="datetime1">
              <a:rPr lang="nl-BE" smtClean="0"/>
              <a:t>14/12/2016</a:t>
            </a:fld>
            <a:endParaRPr lang="nl-BE" dirty="0"/>
          </a:p>
        </p:txBody>
      </p:sp>
      <p:sp>
        <p:nvSpPr>
          <p:cNvPr id="4" name="Tijdelijke aanduiding voor voettekst 3"/>
          <p:cNvSpPr>
            <a:spLocks noGrp="1"/>
          </p:cNvSpPr>
          <p:nvPr>
            <p:ph type="ftr" sz="quarter" idx="13"/>
          </p:nvPr>
        </p:nvSpPr>
        <p:spPr/>
        <p:txBody>
          <a:bodyPr/>
          <a:lstStyle/>
          <a:p>
            <a:endParaRPr lang="nl-BE" dirty="0"/>
          </a:p>
        </p:txBody>
      </p:sp>
      <p:sp>
        <p:nvSpPr>
          <p:cNvPr id="6" name="Tijdelijke aanduiding voor dianummer 5"/>
          <p:cNvSpPr>
            <a:spLocks noGrp="1"/>
          </p:cNvSpPr>
          <p:nvPr>
            <p:ph type="sldNum" sz="quarter" idx="14"/>
          </p:nvPr>
        </p:nvSpPr>
        <p:spPr/>
        <p:txBody>
          <a:bodyPr/>
          <a:lstStyle/>
          <a:p>
            <a:fld id="{41E1C609-5DDB-49F2-AD70-580642573095}" type="slidenum">
              <a:rPr lang="nl-BE" smtClean="0"/>
              <a:pPr/>
              <a:t>‹nr.›</a:t>
            </a:fld>
            <a:endParaRPr lang="nl-BE"/>
          </a:p>
        </p:txBody>
      </p:sp>
    </p:spTree>
    <p:extLst>
      <p:ext uri="{BB962C8B-B14F-4D97-AF65-F5344CB8AC3E}">
        <p14:creationId xmlns:p14="http://schemas.microsoft.com/office/powerpoint/2010/main" val="394686112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met dubbel tekstvlak staand">
    <p:spTree>
      <p:nvGrpSpPr>
        <p:cNvPr id="1" name=""/>
        <p:cNvGrpSpPr/>
        <p:nvPr/>
      </p:nvGrpSpPr>
      <p:grpSpPr>
        <a:xfrm>
          <a:off x="0" y="0"/>
          <a:ext cx="0" cy="0"/>
          <a:chOff x="0" y="0"/>
          <a:chExt cx="0" cy="0"/>
        </a:xfrm>
      </p:grpSpPr>
      <p:grpSp>
        <p:nvGrpSpPr>
          <p:cNvPr id="13" name="Groep 12"/>
          <p:cNvGrpSpPr/>
          <p:nvPr/>
        </p:nvGrpSpPr>
        <p:grpSpPr>
          <a:xfrm>
            <a:off x="4995807" y="717927"/>
            <a:ext cx="4005678" cy="5274828"/>
            <a:chOff x="4687421" y="868273"/>
            <a:chExt cx="3590536" cy="5117016"/>
          </a:xfrm>
          <a:solidFill>
            <a:srgbClr val="34B233"/>
          </a:solidFill>
        </p:grpSpPr>
        <p:sp>
          <p:nvSpPr>
            <p:cNvPr id="15" name="Afgeronde rechthoek 14"/>
            <p:cNvSpPr/>
            <p:nvPr/>
          </p:nvSpPr>
          <p:spPr>
            <a:xfrm>
              <a:off x="4687421" y="3426781"/>
              <a:ext cx="3585905" cy="2558508"/>
            </a:xfrm>
            <a:prstGeom prst="roundRect">
              <a:avLst>
                <a:gd name="adj" fmla="val 86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Afgeronde rechthoek 15"/>
            <p:cNvSpPr/>
            <p:nvPr/>
          </p:nvSpPr>
          <p:spPr>
            <a:xfrm>
              <a:off x="4692052" y="868273"/>
              <a:ext cx="3585905" cy="2558508"/>
            </a:xfrm>
            <a:prstGeom prst="roundRect">
              <a:avLst>
                <a:gd name="adj" fmla="val 86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5" name="Tijdelijke aanduiding voor tekst 4"/>
          <p:cNvSpPr>
            <a:spLocks noGrp="1"/>
          </p:cNvSpPr>
          <p:nvPr userDrawn="1">
            <p:ph type="body" sz="quarter" idx="11" hasCustomPrompt="1"/>
          </p:nvPr>
        </p:nvSpPr>
        <p:spPr>
          <a:xfrm>
            <a:off x="975350" y="2400243"/>
            <a:ext cx="3702050" cy="3592512"/>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000">
                <a:solidFill>
                  <a:schemeClr val="tx1"/>
                </a:solidFill>
                <a:latin typeface="+mj-l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nl-BE" sz="2000" dirty="0" err="1" smtClean="0">
                <a:latin typeface="Calibri" pitchFamily="34" charset="0"/>
                <a:cs typeface="Calibri" pitchFamily="34" charset="0"/>
              </a:rPr>
              <a:t>Lorem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ipsum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dolor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sit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amet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consectetuer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adipiscing</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elit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Aenean</a:t>
            </a:r>
            <a:r>
              <a:rPr lang="nl-BE" sz="2000" dirty="0" smtClean="0">
                <a:latin typeface="Calibri" pitchFamily="34" charset="0"/>
                <a:cs typeface="Calibri" pitchFamily="34" charset="0"/>
              </a:rPr>
              <a:t> commodo </a:t>
            </a:r>
            <a:r>
              <a:rPr lang="nl-BE" sz="2000" dirty="0" err="1" smtClean="0">
                <a:latin typeface="Calibri" pitchFamily="34" charset="0"/>
                <a:cs typeface="Calibri" pitchFamily="34" charset="0"/>
              </a:rPr>
              <a:t>ligula</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eget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dolor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Aenean</a:t>
            </a:r>
            <a:r>
              <a:rPr lang="nl-BE" sz="2000" dirty="0" smtClean="0">
                <a:latin typeface="Calibri" pitchFamily="34" charset="0"/>
                <a:cs typeface="Calibri" pitchFamily="34" charset="0"/>
              </a:rPr>
              <a:t> massa. Cum </a:t>
            </a:r>
            <a:r>
              <a:rPr lang="nl-BE" sz="2000" dirty="0" err="1" smtClean="0">
                <a:latin typeface="Calibri" pitchFamily="34" charset="0"/>
                <a:cs typeface="Calibri" pitchFamily="34" charset="0"/>
              </a:rPr>
              <a:t>sociis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natoque</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penatibus</a:t>
            </a:r>
            <a:r>
              <a:rPr lang="nl-BE" sz="2000" dirty="0" smtClean="0">
                <a:latin typeface="Calibri" pitchFamily="34" charset="0"/>
                <a:cs typeface="Calibri" pitchFamily="34" charset="0"/>
              </a:rPr>
              <a:t> et </a:t>
            </a:r>
            <a:r>
              <a:rPr lang="nl-BE" sz="2000" dirty="0" err="1" smtClean="0">
                <a:latin typeface="Calibri" pitchFamily="34" charset="0"/>
                <a:cs typeface="Calibri" pitchFamily="34" charset="0"/>
              </a:rPr>
              <a:t>magnis</a:t>
            </a:r>
            <a:r>
              <a:rPr lang="nl-BE" sz="2000" dirty="0" smtClean="0">
                <a:latin typeface="Calibri" pitchFamily="34" charset="0"/>
                <a:cs typeface="Calibri" pitchFamily="34" charset="0"/>
              </a:rPr>
              <a:t> dis </a:t>
            </a:r>
            <a:r>
              <a:rPr lang="nl-BE" sz="2000" dirty="0" err="1" smtClean="0">
                <a:latin typeface="Calibri" pitchFamily="34" charset="0"/>
                <a:cs typeface="Calibri" pitchFamily="34" charset="0"/>
              </a:rPr>
              <a:t>parturient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montes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nascetur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ridiculus</a:t>
            </a:r>
            <a:r>
              <a:rPr lang="nl-BE" sz="2000" dirty="0" smtClean="0">
                <a:latin typeface="Calibri" pitchFamily="34" charset="0"/>
                <a:cs typeface="Calibri" pitchFamily="34" charset="0"/>
              </a:rPr>
              <a:t> mus. </a:t>
            </a:r>
            <a:r>
              <a:rPr lang="nl-BE" sz="2000" dirty="0" err="1" smtClean="0">
                <a:latin typeface="Calibri" pitchFamily="34" charset="0"/>
                <a:cs typeface="Calibri" pitchFamily="34" charset="0"/>
              </a:rPr>
              <a:t>Donec</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quam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felis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ultricies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nec</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pellentesque</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eu</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pretium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quis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sem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Nulla</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consequat</a:t>
            </a:r>
            <a:r>
              <a:rPr lang="nl-BE" sz="2000" dirty="0" smtClean="0">
                <a:latin typeface="Calibri" pitchFamily="34" charset="0"/>
                <a:cs typeface="Calibri" pitchFamily="34" charset="0"/>
              </a:rPr>
              <a:t> massa </a:t>
            </a:r>
            <a:r>
              <a:rPr lang="nl-BE" sz="2000" dirty="0" err="1" smtClean="0">
                <a:latin typeface="Calibri" pitchFamily="34" charset="0"/>
                <a:cs typeface="Calibri" pitchFamily="34" charset="0"/>
              </a:rPr>
              <a:t>quis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enim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Donec</a:t>
            </a:r>
            <a:r>
              <a:rPr lang="nl-BE" sz="2000" dirty="0" smtClean="0">
                <a:latin typeface="Calibri" pitchFamily="34" charset="0"/>
                <a:cs typeface="Calibri" pitchFamily="34" charset="0"/>
              </a:rPr>
              <a:t> pede </a:t>
            </a:r>
            <a:r>
              <a:rPr lang="nl-BE" sz="2000" dirty="0" err="1" smtClean="0">
                <a:latin typeface="Calibri" pitchFamily="34" charset="0"/>
                <a:cs typeface="Calibri" pitchFamily="34" charset="0"/>
              </a:rPr>
              <a:t>justo</a:t>
            </a:r>
            <a:r>
              <a:rPr lang="nl-BE" sz="2000" dirty="0" smtClean="0">
                <a:latin typeface="Calibri" pitchFamily="34" charset="0"/>
                <a:cs typeface="Calibri" pitchFamily="34" charset="0"/>
              </a:rPr>
              <a:t>. </a:t>
            </a:r>
          </a:p>
        </p:txBody>
      </p:sp>
      <p:sp>
        <p:nvSpPr>
          <p:cNvPr id="7" name="Tijdelijke aanduiding voor tekst 6"/>
          <p:cNvSpPr>
            <a:spLocks noGrp="1"/>
          </p:cNvSpPr>
          <p:nvPr>
            <p:ph type="body" sz="quarter" idx="12" hasCustomPrompt="1"/>
          </p:nvPr>
        </p:nvSpPr>
        <p:spPr>
          <a:xfrm>
            <a:off x="5265738" y="938213"/>
            <a:ext cx="3462337" cy="4826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000">
                <a:solidFill>
                  <a:schemeClr val="tx1"/>
                </a:solidFill>
                <a:latin typeface="+mj-l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nl-BE" sz="2000" dirty="0" err="1" smtClean="0">
                <a:latin typeface="Calibri" pitchFamily="34" charset="0"/>
                <a:cs typeface="Calibri" pitchFamily="34" charset="0"/>
              </a:rPr>
              <a:t>Lorem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ipsum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dolor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sit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amet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consectetuer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adipiscing</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elit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Aenean</a:t>
            </a:r>
            <a:r>
              <a:rPr lang="nl-BE" sz="2000" dirty="0" smtClean="0">
                <a:latin typeface="Calibri" pitchFamily="34" charset="0"/>
                <a:cs typeface="Calibri" pitchFamily="34" charset="0"/>
              </a:rPr>
              <a:t> commodo </a:t>
            </a:r>
            <a:r>
              <a:rPr lang="nl-BE" sz="2000" dirty="0" err="1" smtClean="0">
                <a:latin typeface="Calibri" pitchFamily="34" charset="0"/>
                <a:cs typeface="Calibri" pitchFamily="34" charset="0"/>
              </a:rPr>
              <a:t>ligula</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eget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dolor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Aenean</a:t>
            </a:r>
            <a:r>
              <a:rPr lang="nl-BE" sz="2000" dirty="0" smtClean="0">
                <a:latin typeface="Calibri" pitchFamily="34" charset="0"/>
                <a:cs typeface="Calibri" pitchFamily="34" charset="0"/>
              </a:rPr>
              <a:t> massa. Cum </a:t>
            </a:r>
            <a:r>
              <a:rPr lang="nl-BE" sz="2000" dirty="0" err="1" smtClean="0">
                <a:latin typeface="Calibri" pitchFamily="34" charset="0"/>
                <a:cs typeface="Calibri" pitchFamily="34" charset="0"/>
              </a:rPr>
              <a:t>sociis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natoque</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penatibus</a:t>
            </a:r>
            <a:r>
              <a:rPr lang="nl-BE" sz="2000" dirty="0" smtClean="0">
                <a:latin typeface="Calibri" pitchFamily="34" charset="0"/>
                <a:cs typeface="Calibri" pitchFamily="34" charset="0"/>
              </a:rPr>
              <a:t> et </a:t>
            </a:r>
            <a:r>
              <a:rPr lang="nl-BE" sz="2000" dirty="0" err="1" smtClean="0">
                <a:latin typeface="Calibri" pitchFamily="34" charset="0"/>
                <a:cs typeface="Calibri" pitchFamily="34" charset="0"/>
              </a:rPr>
              <a:t>magnis</a:t>
            </a:r>
            <a:r>
              <a:rPr lang="nl-BE" sz="2000" dirty="0" smtClean="0">
                <a:latin typeface="Calibri" pitchFamily="34" charset="0"/>
                <a:cs typeface="Calibri" pitchFamily="34" charset="0"/>
              </a:rPr>
              <a:t> dis </a:t>
            </a:r>
            <a:r>
              <a:rPr lang="nl-BE" sz="2000" dirty="0" err="1" smtClean="0">
                <a:latin typeface="Calibri" pitchFamily="34" charset="0"/>
                <a:cs typeface="Calibri" pitchFamily="34" charset="0"/>
              </a:rPr>
              <a:t>parturient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montes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nascetur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ridiculus</a:t>
            </a:r>
            <a:r>
              <a:rPr lang="nl-BE" sz="2000" dirty="0" smtClean="0">
                <a:latin typeface="Calibri" pitchFamily="34" charset="0"/>
                <a:cs typeface="Calibri" pitchFamily="34" charset="0"/>
              </a:rPr>
              <a:t> mus. </a:t>
            </a:r>
            <a:r>
              <a:rPr lang="nl-BE" sz="2000" dirty="0" err="1" smtClean="0">
                <a:latin typeface="Calibri" pitchFamily="34" charset="0"/>
                <a:cs typeface="Calibri" pitchFamily="34" charset="0"/>
              </a:rPr>
              <a:t>Donec</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quam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felis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ultricies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nec</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pellentesque</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eu</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pretium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quis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sem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Nulla</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consequat</a:t>
            </a:r>
            <a:r>
              <a:rPr lang="nl-BE" sz="2000" dirty="0" smtClean="0">
                <a:latin typeface="Calibri" pitchFamily="34" charset="0"/>
                <a:cs typeface="Calibri" pitchFamily="34" charset="0"/>
              </a:rPr>
              <a:t> massa </a:t>
            </a:r>
            <a:r>
              <a:rPr lang="nl-BE" sz="2000" dirty="0" err="1" smtClean="0">
                <a:latin typeface="Calibri" pitchFamily="34" charset="0"/>
                <a:cs typeface="Calibri" pitchFamily="34" charset="0"/>
              </a:rPr>
              <a:t>quis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enim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Donec</a:t>
            </a:r>
            <a:r>
              <a:rPr lang="nl-BE" sz="2000" dirty="0" smtClean="0">
                <a:latin typeface="Calibri" pitchFamily="34" charset="0"/>
                <a:cs typeface="Calibri" pitchFamily="34" charset="0"/>
              </a:rPr>
              <a:t> pede </a:t>
            </a:r>
            <a:r>
              <a:rPr lang="nl-BE" sz="2000" dirty="0" err="1" smtClean="0">
                <a:latin typeface="Calibri" pitchFamily="34" charset="0"/>
                <a:cs typeface="Calibri" pitchFamily="34" charset="0"/>
              </a:rPr>
              <a:t>justo</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Lorem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ipsum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dolor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sit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amet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consectetuer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adipiscing</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elit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Aenean</a:t>
            </a:r>
            <a:r>
              <a:rPr lang="nl-BE" sz="2000" dirty="0" smtClean="0">
                <a:latin typeface="Calibri" pitchFamily="34" charset="0"/>
                <a:cs typeface="Calibri" pitchFamily="34" charset="0"/>
              </a:rPr>
              <a:t> commodo </a:t>
            </a:r>
            <a:r>
              <a:rPr lang="nl-BE" sz="2000" dirty="0" err="1" smtClean="0">
                <a:latin typeface="Calibri" pitchFamily="34" charset="0"/>
                <a:cs typeface="Calibri" pitchFamily="34" charset="0"/>
              </a:rPr>
              <a:t>ligula</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eget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dolor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Aenean</a:t>
            </a:r>
            <a:r>
              <a:rPr lang="nl-BE" sz="2000" dirty="0" smtClean="0">
                <a:latin typeface="Calibri" pitchFamily="34" charset="0"/>
                <a:cs typeface="Calibri" pitchFamily="34" charset="0"/>
              </a:rPr>
              <a:t> massa. </a:t>
            </a:r>
            <a:endParaRPr lang="nl-BE" dirty="0"/>
          </a:p>
        </p:txBody>
      </p:sp>
      <p:sp>
        <p:nvSpPr>
          <p:cNvPr id="9" name="Tijdelijke aanduiding voor tekst 8"/>
          <p:cNvSpPr>
            <a:spLocks noGrp="1"/>
          </p:cNvSpPr>
          <p:nvPr>
            <p:ph type="body" sz="quarter" idx="13" hasCustomPrompt="1"/>
          </p:nvPr>
        </p:nvSpPr>
        <p:spPr>
          <a:xfrm>
            <a:off x="971550" y="1901825"/>
            <a:ext cx="3722688" cy="384175"/>
          </a:xfrm>
          <a:prstGeom prst="rect">
            <a:avLst/>
          </a:prstGeom>
        </p:spPr>
        <p:txBody>
          <a:bodyPr/>
          <a:lstStyle>
            <a:lvl1pPr marL="0" indent="0">
              <a:buNone/>
              <a:defRPr sz="2200" b="1" baseline="0">
                <a:solidFill>
                  <a:srgbClr val="B71234"/>
                </a:solidFill>
                <a:latin typeface="+mj-lt"/>
              </a:defRPr>
            </a:lvl1pPr>
          </a:lstStyle>
          <a:p>
            <a:pPr lvl="0"/>
            <a:r>
              <a:rPr lang="nl-BE" dirty="0" smtClean="0"/>
              <a:t>Titel van tekstblok</a:t>
            </a:r>
            <a:endParaRPr lang="nl-BE" dirty="0"/>
          </a:p>
        </p:txBody>
      </p:sp>
      <p:sp>
        <p:nvSpPr>
          <p:cNvPr id="2" name="Tijdelijke aanduiding voor datum 1"/>
          <p:cNvSpPr>
            <a:spLocks noGrp="1"/>
          </p:cNvSpPr>
          <p:nvPr>
            <p:ph type="dt" sz="half" idx="14"/>
          </p:nvPr>
        </p:nvSpPr>
        <p:spPr/>
        <p:txBody>
          <a:bodyPr/>
          <a:lstStyle/>
          <a:p>
            <a:fld id="{5D9557C2-0BB5-4A8B-8967-2F99875DF750}" type="datetime1">
              <a:rPr lang="nl-BE" smtClean="0"/>
              <a:t>14/12/2016</a:t>
            </a:fld>
            <a:endParaRPr lang="nl-BE" dirty="0"/>
          </a:p>
        </p:txBody>
      </p:sp>
      <p:sp>
        <p:nvSpPr>
          <p:cNvPr id="3" name="Tijdelijke aanduiding voor voettekst 2"/>
          <p:cNvSpPr>
            <a:spLocks noGrp="1"/>
          </p:cNvSpPr>
          <p:nvPr>
            <p:ph type="ftr" sz="quarter" idx="15"/>
          </p:nvPr>
        </p:nvSpPr>
        <p:spPr/>
        <p:txBody>
          <a:bodyPr/>
          <a:lstStyle/>
          <a:p>
            <a:endParaRPr lang="nl-BE" dirty="0"/>
          </a:p>
        </p:txBody>
      </p:sp>
      <p:sp>
        <p:nvSpPr>
          <p:cNvPr id="4" name="Tijdelijke aanduiding voor dianummer 3"/>
          <p:cNvSpPr>
            <a:spLocks noGrp="1"/>
          </p:cNvSpPr>
          <p:nvPr>
            <p:ph type="sldNum" sz="quarter" idx="16"/>
          </p:nvPr>
        </p:nvSpPr>
        <p:spPr/>
        <p:txBody>
          <a:bodyPr/>
          <a:lstStyle/>
          <a:p>
            <a:fld id="{41E1C609-5DDB-49F2-AD70-580642573095}" type="slidenum">
              <a:rPr lang="nl-BE" smtClean="0"/>
              <a:pPr/>
              <a:t>‹nr.›</a:t>
            </a:fld>
            <a:endParaRPr lang="nl-BE"/>
          </a:p>
        </p:txBody>
      </p:sp>
    </p:spTree>
    <p:extLst>
      <p:ext uri="{BB962C8B-B14F-4D97-AF65-F5344CB8AC3E}">
        <p14:creationId xmlns:p14="http://schemas.microsoft.com/office/powerpoint/2010/main" val="261709521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met dubbel tekstvlak + foto">
    <p:spTree>
      <p:nvGrpSpPr>
        <p:cNvPr id="1" name=""/>
        <p:cNvGrpSpPr/>
        <p:nvPr/>
      </p:nvGrpSpPr>
      <p:grpSpPr>
        <a:xfrm>
          <a:off x="0" y="0"/>
          <a:ext cx="0" cy="0"/>
          <a:chOff x="0" y="0"/>
          <a:chExt cx="0" cy="0"/>
        </a:xfrm>
      </p:grpSpPr>
      <p:sp>
        <p:nvSpPr>
          <p:cNvPr id="11" name="Afgeronde rechthoek 10"/>
          <p:cNvSpPr/>
          <p:nvPr/>
        </p:nvSpPr>
        <p:spPr>
          <a:xfrm>
            <a:off x="4962260" y="3207945"/>
            <a:ext cx="4000511" cy="2637413"/>
          </a:xfrm>
          <a:prstGeom prst="roundRect">
            <a:avLst>
              <a:gd name="adj" fmla="val 8612"/>
            </a:avLst>
          </a:prstGeom>
          <a:solidFill>
            <a:srgbClr val="34B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0" name="Afbeelding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040" y="3207945"/>
            <a:ext cx="4009220" cy="2623312"/>
          </a:xfrm>
          <a:prstGeom prst="roundRect">
            <a:avLst>
              <a:gd name="adj" fmla="val 9305"/>
            </a:avLst>
          </a:prstGeom>
          <a:solidFill>
            <a:srgbClr val="FFFFFF">
              <a:shade val="85000"/>
            </a:srgbClr>
          </a:solidFill>
          <a:ln>
            <a:noFill/>
          </a:ln>
          <a:effectLst/>
        </p:spPr>
      </p:pic>
      <p:sp>
        <p:nvSpPr>
          <p:cNvPr id="3" name="Tijdelijke aanduiding voor tekst 2"/>
          <p:cNvSpPr>
            <a:spLocks noGrp="1"/>
          </p:cNvSpPr>
          <p:nvPr userDrawn="1">
            <p:ph type="body" sz="quarter" idx="10" hasCustomPrompt="1"/>
          </p:nvPr>
        </p:nvSpPr>
        <p:spPr>
          <a:xfrm>
            <a:off x="953040" y="2448833"/>
            <a:ext cx="8088313" cy="596900"/>
          </a:xfrm>
          <a:prstGeom prst="rect">
            <a:avLst/>
          </a:prstGeom>
        </p:spPr>
        <p:txBody>
          <a:bodyPr/>
          <a:lstStyle>
            <a:lvl1pPr marL="0" indent="0">
              <a:buNone/>
              <a:defRPr sz="3300" b="1" baseline="0">
                <a:solidFill>
                  <a:srgbClr val="34B233"/>
                </a:solidFill>
                <a:latin typeface="+mj-lt"/>
              </a:defRPr>
            </a:lvl1pPr>
          </a:lstStyle>
          <a:p>
            <a:pPr lvl="0"/>
            <a:r>
              <a:rPr lang="nl-NL" dirty="0" smtClean="0"/>
              <a:t>Titel boven een afbeelding en tekstblok</a:t>
            </a:r>
            <a:endParaRPr lang="nl-BE" dirty="0"/>
          </a:p>
        </p:txBody>
      </p:sp>
      <p:sp>
        <p:nvSpPr>
          <p:cNvPr id="5" name="Tijdelijke aanduiding voor tekst 4"/>
          <p:cNvSpPr>
            <a:spLocks noGrp="1"/>
          </p:cNvSpPr>
          <p:nvPr>
            <p:ph type="body" sz="quarter" idx="11" hasCustomPrompt="1"/>
          </p:nvPr>
        </p:nvSpPr>
        <p:spPr>
          <a:xfrm>
            <a:off x="5167313" y="3395663"/>
            <a:ext cx="3600450" cy="225425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000">
                <a:latin typeface="+mj-l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nl-BE" sz="2000" dirty="0" err="1" smtClean="0">
                <a:latin typeface="Calibri" pitchFamily="34" charset="0"/>
                <a:cs typeface="Calibri" pitchFamily="34" charset="0"/>
              </a:rPr>
              <a:t>Lorem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ipsum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dolor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sit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amet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consectetuer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adipiscing</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elit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Aenean</a:t>
            </a:r>
            <a:r>
              <a:rPr lang="nl-BE" sz="2000" dirty="0" smtClean="0">
                <a:latin typeface="Calibri" pitchFamily="34" charset="0"/>
                <a:cs typeface="Calibri" pitchFamily="34" charset="0"/>
              </a:rPr>
              <a:t> commodo </a:t>
            </a:r>
            <a:r>
              <a:rPr lang="nl-BE" sz="2000" dirty="0" err="1" smtClean="0">
                <a:latin typeface="Calibri" pitchFamily="34" charset="0"/>
                <a:cs typeface="Calibri" pitchFamily="34" charset="0"/>
              </a:rPr>
              <a:t>ligula</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eget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dolor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Aenean</a:t>
            </a:r>
            <a:r>
              <a:rPr lang="nl-BE" sz="2000" dirty="0" smtClean="0">
                <a:latin typeface="Calibri" pitchFamily="34" charset="0"/>
                <a:cs typeface="Calibri" pitchFamily="34" charset="0"/>
              </a:rPr>
              <a:t> massa. Cum </a:t>
            </a:r>
            <a:r>
              <a:rPr lang="nl-BE" sz="2000" dirty="0" err="1" smtClean="0">
                <a:latin typeface="Calibri" pitchFamily="34" charset="0"/>
                <a:cs typeface="Calibri" pitchFamily="34" charset="0"/>
              </a:rPr>
              <a:t>sociis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natoque</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penatibus</a:t>
            </a:r>
            <a:r>
              <a:rPr lang="nl-BE" sz="2000" dirty="0" smtClean="0">
                <a:latin typeface="Calibri" pitchFamily="34" charset="0"/>
                <a:cs typeface="Calibri" pitchFamily="34" charset="0"/>
              </a:rPr>
              <a:t> et </a:t>
            </a:r>
            <a:r>
              <a:rPr lang="nl-BE" sz="2000" dirty="0" err="1" smtClean="0">
                <a:latin typeface="Calibri" pitchFamily="34" charset="0"/>
                <a:cs typeface="Calibri" pitchFamily="34" charset="0"/>
              </a:rPr>
              <a:t>magnis</a:t>
            </a:r>
            <a:r>
              <a:rPr lang="nl-BE" sz="2000" dirty="0" smtClean="0">
                <a:latin typeface="Calibri" pitchFamily="34" charset="0"/>
                <a:cs typeface="Calibri" pitchFamily="34" charset="0"/>
              </a:rPr>
              <a:t> dis </a:t>
            </a:r>
            <a:r>
              <a:rPr lang="nl-BE" sz="2000" dirty="0" err="1" smtClean="0">
                <a:latin typeface="Calibri" pitchFamily="34" charset="0"/>
                <a:cs typeface="Calibri" pitchFamily="34" charset="0"/>
              </a:rPr>
              <a:t>parturient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montes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nascetur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ridiculus</a:t>
            </a:r>
            <a:r>
              <a:rPr lang="nl-BE" sz="2000" dirty="0" smtClean="0">
                <a:latin typeface="Calibri" pitchFamily="34" charset="0"/>
                <a:cs typeface="Calibri" pitchFamily="34" charset="0"/>
              </a:rPr>
              <a:t> mus. </a:t>
            </a:r>
          </a:p>
        </p:txBody>
      </p:sp>
      <p:sp>
        <p:nvSpPr>
          <p:cNvPr id="2" name="Tijdelijke aanduiding voor datum 1"/>
          <p:cNvSpPr>
            <a:spLocks noGrp="1"/>
          </p:cNvSpPr>
          <p:nvPr>
            <p:ph type="dt" sz="half" idx="12"/>
          </p:nvPr>
        </p:nvSpPr>
        <p:spPr/>
        <p:txBody>
          <a:bodyPr/>
          <a:lstStyle/>
          <a:p>
            <a:fld id="{5CFF4926-5F6F-465F-91F1-6BEE6BE69088}" type="datetime1">
              <a:rPr lang="nl-BE" smtClean="0"/>
              <a:t>14/12/2016</a:t>
            </a:fld>
            <a:endParaRPr lang="nl-BE" dirty="0"/>
          </a:p>
        </p:txBody>
      </p:sp>
      <p:sp>
        <p:nvSpPr>
          <p:cNvPr id="4" name="Tijdelijke aanduiding voor voettekst 3"/>
          <p:cNvSpPr>
            <a:spLocks noGrp="1"/>
          </p:cNvSpPr>
          <p:nvPr>
            <p:ph type="ftr" sz="quarter" idx="13"/>
          </p:nvPr>
        </p:nvSpPr>
        <p:spPr/>
        <p:txBody>
          <a:bodyPr/>
          <a:lstStyle/>
          <a:p>
            <a:endParaRPr lang="nl-BE" dirty="0"/>
          </a:p>
        </p:txBody>
      </p:sp>
      <p:sp>
        <p:nvSpPr>
          <p:cNvPr id="6" name="Tijdelijke aanduiding voor dianummer 5"/>
          <p:cNvSpPr>
            <a:spLocks noGrp="1"/>
          </p:cNvSpPr>
          <p:nvPr>
            <p:ph type="sldNum" sz="quarter" idx="14"/>
          </p:nvPr>
        </p:nvSpPr>
        <p:spPr/>
        <p:txBody>
          <a:bodyPr/>
          <a:lstStyle/>
          <a:p>
            <a:fld id="{41E1C609-5DDB-49F2-AD70-580642573095}" type="slidenum">
              <a:rPr lang="nl-BE" smtClean="0"/>
              <a:pPr/>
              <a:t>‹nr.›</a:t>
            </a:fld>
            <a:endParaRPr lang="nl-BE"/>
          </a:p>
        </p:txBody>
      </p:sp>
    </p:spTree>
    <p:extLst>
      <p:ext uri="{BB962C8B-B14F-4D97-AF65-F5344CB8AC3E}">
        <p14:creationId xmlns:p14="http://schemas.microsoft.com/office/powerpoint/2010/main" val="249368456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houd met bijschrift + foto">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64402" y="2366941"/>
            <a:ext cx="3944830" cy="2623312"/>
          </a:xfrm>
          <a:prstGeom prst="roundRect">
            <a:avLst>
              <a:gd name="adj" fmla="val 9305"/>
            </a:avLst>
          </a:prstGeom>
          <a:solidFill>
            <a:srgbClr val="FFFFFF">
              <a:shade val="85000"/>
            </a:srgbClr>
          </a:solidFill>
          <a:ln>
            <a:noFill/>
          </a:ln>
          <a:effectLst/>
        </p:spPr>
      </p:pic>
      <p:sp>
        <p:nvSpPr>
          <p:cNvPr id="6" name="Tijdelijke aanduiding voor inhoud 2"/>
          <p:cNvSpPr>
            <a:spLocks noGrp="1"/>
          </p:cNvSpPr>
          <p:nvPr>
            <p:ph sz="quarter" idx="10" hasCustomPrompt="1"/>
          </p:nvPr>
        </p:nvSpPr>
        <p:spPr>
          <a:xfrm>
            <a:off x="966959" y="766257"/>
            <a:ext cx="7912100" cy="1054100"/>
          </a:xfrm>
          <a:prstGeom prst="rect">
            <a:avLst/>
          </a:prstGeom>
        </p:spPr>
        <p:txBody>
          <a:bodyPr/>
          <a:lstStyle>
            <a:lvl1pPr marL="0" indent="0">
              <a:buNone/>
              <a:defRPr sz="3200" b="1" baseline="0">
                <a:solidFill>
                  <a:srgbClr val="34B233"/>
                </a:solidFill>
                <a:latin typeface="+mj-lt"/>
              </a:defRPr>
            </a:lvl1pPr>
          </a:lstStyle>
          <a:p>
            <a:r>
              <a:rPr lang="nl-BE" sz="2400" dirty="0" smtClean="0">
                <a:solidFill>
                  <a:srgbClr val="0089C4"/>
                </a:solidFill>
                <a:latin typeface="Calibri" pitchFamily="34" charset="0"/>
                <a:cs typeface="Calibri" pitchFamily="34" charset="0"/>
              </a:rPr>
              <a:t>Dit is de titel van een standaard pagina voor de </a:t>
            </a:r>
            <a:r>
              <a:rPr lang="nl-BE" sz="2400" dirty="0" err="1" smtClean="0">
                <a:solidFill>
                  <a:srgbClr val="0089C4"/>
                </a:solidFill>
                <a:latin typeface="Calibri" pitchFamily="34" charset="0"/>
                <a:cs typeface="Calibri" pitchFamily="34" charset="0"/>
              </a:rPr>
              <a:t>powerpointpresentatie</a:t>
            </a:r>
            <a:r>
              <a:rPr lang="nl-BE" sz="2400" dirty="0" smtClean="0">
                <a:solidFill>
                  <a:srgbClr val="0089C4"/>
                </a:solidFill>
                <a:latin typeface="Calibri" pitchFamily="34" charset="0"/>
                <a:cs typeface="Calibri" pitchFamily="34" charset="0"/>
              </a:rPr>
              <a:t> (bovenaan)</a:t>
            </a:r>
            <a:endParaRPr lang="nl-BE" dirty="0"/>
          </a:p>
        </p:txBody>
      </p:sp>
      <p:sp>
        <p:nvSpPr>
          <p:cNvPr id="7" name="Tijdelijke aanduiding voor tekst 8"/>
          <p:cNvSpPr>
            <a:spLocks noGrp="1"/>
          </p:cNvSpPr>
          <p:nvPr>
            <p:ph type="body" sz="quarter" idx="13" hasCustomPrompt="1"/>
          </p:nvPr>
        </p:nvSpPr>
        <p:spPr>
          <a:xfrm>
            <a:off x="971550" y="1918153"/>
            <a:ext cx="3722688" cy="384175"/>
          </a:xfrm>
          <a:prstGeom prst="rect">
            <a:avLst/>
          </a:prstGeom>
        </p:spPr>
        <p:txBody>
          <a:bodyPr/>
          <a:lstStyle>
            <a:lvl1pPr marL="0" indent="0">
              <a:buNone/>
              <a:defRPr sz="2200" b="1" baseline="0">
                <a:solidFill>
                  <a:srgbClr val="34B233"/>
                </a:solidFill>
                <a:latin typeface="+mj-lt"/>
              </a:defRPr>
            </a:lvl1pPr>
          </a:lstStyle>
          <a:p>
            <a:pPr lvl="0"/>
            <a:r>
              <a:rPr lang="nl-BE" dirty="0" smtClean="0"/>
              <a:t>Titel van tekstblok</a:t>
            </a:r>
            <a:endParaRPr lang="nl-BE" dirty="0"/>
          </a:p>
        </p:txBody>
      </p:sp>
      <p:sp>
        <p:nvSpPr>
          <p:cNvPr id="12" name="Tijdelijke aanduiding voor tekst 4"/>
          <p:cNvSpPr>
            <a:spLocks noGrp="1"/>
          </p:cNvSpPr>
          <p:nvPr>
            <p:ph type="body" sz="quarter" idx="11" hasCustomPrompt="1"/>
          </p:nvPr>
        </p:nvSpPr>
        <p:spPr>
          <a:xfrm>
            <a:off x="975350" y="2366941"/>
            <a:ext cx="3702050" cy="3592512"/>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000">
                <a:solidFill>
                  <a:schemeClr val="tx1"/>
                </a:solidFill>
                <a:latin typeface="+mj-l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nl-BE" sz="2000" dirty="0" err="1" smtClean="0">
                <a:latin typeface="Calibri" pitchFamily="34" charset="0"/>
                <a:cs typeface="Calibri" pitchFamily="34" charset="0"/>
              </a:rPr>
              <a:t>Lorem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ipsum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dolor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sit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amet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consectetuer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adipiscing</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elit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Aenean</a:t>
            </a:r>
            <a:r>
              <a:rPr lang="nl-BE" sz="2000" dirty="0" smtClean="0">
                <a:latin typeface="Calibri" pitchFamily="34" charset="0"/>
                <a:cs typeface="Calibri" pitchFamily="34" charset="0"/>
              </a:rPr>
              <a:t> commodo </a:t>
            </a:r>
            <a:r>
              <a:rPr lang="nl-BE" sz="2000" dirty="0" err="1" smtClean="0">
                <a:latin typeface="Calibri" pitchFamily="34" charset="0"/>
                <a:cs typeface="Calibri" pitchFamily="34" charset="0"/>
              </a:rPr>
              <a:t>ligula</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eget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dolor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Aenean</a:t>
            </a:r>
            <a:r>
              <a:rPr lang="nl-BE" sz="2000" dirty="0" smtClean="0">
                <a:latin typeface="Calibri" pitchFamily="34" charset="0"/>
                <a:cs typeface="Calibri" pitchFamily="34" charset="0"/>
              </a:rPr>
              <a:t> massa. Cum </a:t>
            </a:r>
            <a:r>
              <a:rPr lang="nl-BE" sz="2000" dirty="0" err="1" smtClean="0">
                <a:latin typeface="Calibri" pitchFamily="34" charset="0"/>
                <a:cs typeface="Calibri" pitchFamily="34" charset="0"/>
              </a:rPr>
              <a:t>sociis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natoque</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penatibus</a:t>
            </a:r>
            <a:r>
              <a:rPr lang="nl-BE" sz="2000" dirty="0" smtClean="0">
                <a:latin typeface="Calibri" pitchFamily="34" charset="0"/>
                <a:cs typeface="Calibri" pitchFamily="34" charset="0"/>
              </a:rPr>
              <a:t> et </a:t>
            </a:r>
            <a:r>
              <a:rPr lang="nl-BE" sz="2000" dirty="0" err="1" smtClean="0">
                <a:latin typeface="Calibri" pitchFamily="34" charset="0"/>
                <a:cs typeface="Calibri" pitchFamily="34" charset="0"/>
              </a:rPr>
              <a:t>magnis</a:t>
            </a:r>
            <a:r>
              <a:rPr lang="nl-BE" sz="2000" dirty="0" smtClean="0">
                <a:latin typeface="Calibri" pitchFamily="34" charset="0"/>
                <a:cs typeface="Calibri" pitchFamily="34" charset="0"/>
              </a:rPr>
              <a:t> dis </a:t>
            </a:r>
            <a:r>
              <a:rPr lang="nl-BE" sz="2000" dirty="0" err="1" smtClean="0">
                <a:latin typeface="Calibri" pitchFamily="34" charset="0"/>
                <a:cs typeface="Calibri" pitchFamily="34" charset="0"/>
              </a:rPr>
              <a:t>parturient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montes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nascetur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ridiculus</a:t>
            </a:r>
            <a:r>
              <a:rPr lang="nl-BE" sz="2000" dirty="0" smtClean="0">
                <a:latin typeface="Calibri" pitchFamily="34" charset="0"/>
                <a:cs typeface="Calibri" pitchFamily="34" charset="0"/>
              </a:rPr>
              <a:t> mus. </a:t>
            </a:r>
            <a:r>
              <a:rPr lang="nl-BE" sz="2000" dirty="0" err="1" smtClean="0">
                <a:latin typeface="Calibri" pitchFamily="34" charset="0"/>
                <a:cs typeface="Calibri" pitchFamily="34" charset="0"/>
              </a:rPr>
              <a:t>Donec</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quam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felis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ultricies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nec</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pellentesque</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eu</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pretium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quis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sem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Nulla</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consequat</a:t>
            </a:r>
            <a:r>
              <a:rPr lang="nl-BE" sz="2000" dirty="0" smtClean="0">
                <a:latin typeface="Calibri" pitchFamily="34" charset="0"/>
                <a:cs typeface="Calibri" pitchFamily="34" charset="0"/>
              </a:rPr>
              <a:t> massa </a:t>
            </a:r>
            <a:r>
              <a:rPr lang="nl-BE" sz="2000" dirty="0" err="1" smtClean="0">
                <a:latin typeface="Calibri" pitchFamily="34" charset="0"/>
                <a:cs typeface="Calibri" pitchFamily="34" charset="0"/>
              </a:rPr>
              <a:t>quis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enim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Donec</a:t>
            </a:r>
            <a:r>
              <a:rPr lang="nl-BE" sz="2000" dirty="0" smtClean="0">
                <a:latin typeface="Calibri" pitchFamily="34" charset="0"/>
                <a:cs typeface="Calibri" pitchFamily="34" charset="0"/>
              </a:rPr>
              <a:t> pede </a:t>
            </a:r>
            <a:r>
              <a:rPr lang="nl-BE" sz="2000" dirty="0" err="1" smtClean="0">
                <a:latin typeface="Calibri" pitchFamily="34" charset="0"/>
                <a:cs typeface="Calibri" pitchFamily="34" charset="0"/>
              </a:rPr>
              <a:t>justo</a:t>
            </a:r>
            <a:r>
              <a:rPr lang="nl-BE" sz="2000" dirty="0" smtClean="0">
                <a:latin typeface="Calibri" pitchFamily="34" charset="0"/>
                <a:cs typeface="Calibri" pitchFamily="34" charset="0"/>
              </a:rPr>
              <a:t>. </a:t>
            </a:r>
          </a:p>
        </p:txBody>
      </p:sp>
      <p:sp>
        <p:nvSpPr>
          <p:cNvPr id="2" name="Tijdelijke aanduiding voor datum 1"/>
          <p:cNvSpPr>
            <a:spLocks noGrp="1"/>
          </p:cNvSpPr>
          <p:nvPr>
            <p:ph type="dt" sz="half" idx="14"/>
          </p:nvPr>
        </p:nvSpPr>
        <p:spPr/>
        <p:txBody>
          <a:bodyPr/>
          <a:lstStyle/>
          <a:p>
            <a:fld id="{507C6DD3-413B-4749-B381-DBEB156A246A}" type="datetime1">
              <a:rPr lang="nl-BE" smtClean="0"/>
              <a:t>14/12/2016</a:t>
            </a:fld>
            <a:endParaRPr lang="nl-BE" dirty="0"/>
          </a:p>
        </p:txBody>
      </p:sp>
      <p:sp>
        <p:nvSpPr>
          <p:cNvPr id="3" name="Tijdelijke aanduiding voor voettekst 2"/>
          <p:cNvSpPr>
            <a:spLocks noGrp="1"/>
          </p:cNvSpPr>
          <p:nvPr>
            <p:ph type="ftr" sz="quarter" idx="15"/>
          </p:nvPr>
        </p:nvSpPr>
        <p:spPr/>
        <p:txBody>
          <a:bodyPr/>
          <a:lstStyle/>
          <a:p>
            <a:endParaRPr lang="nl-BE" dirty="0"/>
          </a:p>
        </p:txBody>
      </p:sp>
      <p:sp>
        <p:nvSpPr>
          <p:cNvPr id="4" name="Tijdelijke aanduiding voor dianummer 3"/>
          <p:cNvSpPr>
            <a:spLocks noGrp="1"/>
          </p:cNvSpPr>
          <p:nvPr>
            <p:ph type="sldNum" sz="quarter" idx="16"/>
          </p:nvPr>
        </p:nvSpPr>
        <p:spPr/>
        <p:txBody>
          <a:bodyPr/>
          <a:lstStyle/>
          <a:p>
            <a:fld id="{41E1C609-5DDB-49F2-AD70-580642573095}" type="slidenum">
              <a:rPr lang="nl-BE" smtClean="0"/>
              <a:pPr/>
              <a:t>‹nr.›</a:t>
            </a:fld>
            <a:endParaRPr lang="nl-BE"/>
          </a:p>
        </p:txBody>
      </p:sp>
    </p:spTree>
    <p:extLst>
      <p:ext uri="{BB962C8B-B14F-4D97-AF65-F5344CB8AC3E}">
        <p14:creationId xmlns:p14="http://schemas.microsoft.com/office/powerpoint/2010/main" val="273622104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F742F84-C3F5-4DA3-B02D-F1CC0BA06980}" type="datetime1">
              <a:rPr lang="nl-BE" smtClean="0"/>
              <a:t>14/12/2016</a:t>
            </a:fld>
            <a:endParaRPr lang="nl-BE" dirty="0"/>
          </a:p>
        </p:txBody>
      </p:sp>
      <p:sp>
        <p:nvSpPr>
          <p:cNvPr id="3" name="Tijdelijke aanduiding voor voettekst 2"/>
          <p:cNvSpPr>
            <a:spLocks noGrp="1"/>
          </p:cNvSpPr>
          <p:nvPr>
            <p:ph type="ftr" sz="quarter" idx="11"/>
          </p:nvPr>
        </p:nvSpPr>
        <p:spPr/>
        <p:txBody>
          <a:bodyPr/>
          <a:lstStyle/>
          <a:p>
            <a:endParaRPr lang="nl-BE" dirty="0"/>
          </a:p>
        </p:txBody>
      </p:sp>
      <p:sp>
        <p:nvSpPr>
          <p:cNvPr id="4" name="Tijdelijke aanduiding voor dianummer 3"/>
          <p:cNvSpPr>
            <a:spLocks noGrp="1"/>
          </p:cNvSpPr>
          <p:nvPr>
            <p:ph type="sldNum" sz="quarter" idx="12"/>
          </p:nvPr>
        </p:nvSpPr>
        <p:spPr/>
        <p:txBody>
          <a:bodyPr/>
          <a:lstStyle/>
          <a:p>
            <a:fld id="{41E1C609-5DDB-49F2-AD70-580642573095}" type="slidenum">
              <a:rPr lang="nl-BE" smtClean="0"/>
              <a:pPr/>
              <a:t>‹nr.›</a:t>
            </a:fld>
            <a:endParaRPr lang="nl-BE"/>
          </a:p>
        </p:txBody>
      </p:sp>
    </p:spTree>
    <p:extLst>
      <p:ext uri="{BB962C8B-B14F-4D97-AF65-F5344CB8AC3E}">
        <p14:creationId xmlns:p14="http://schemas.microsoft.com/office/powerpoint/2010/main" val="42168096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ediapagina">
    <p:spTree>
      <p:nvGrpSpPr>
        <p:cNvPr id="1" name=""/>
        <p:cNvGrpSpPr/>
        <p:nvPr/>
      </p:nvGrpSpPr>
      <p:grpSpPr>
        <a:xfrm>
          <a:off x="0" y="0"/>
          <a:ext cx="0" cy="0"/>
          <a:chOff x="0" y="0"/>
          <a:chExt cx="0" cy="0"/>
        </a:xfrm>
      </p:grpSpPr>
      <p:sp>
        <p:nvSpPr>
          <p:cNvPr id="3" name="Tijdelijke aanduiding voor media 2"/>
          <p:cNvSpPr>
            <a:spLocks noGrp="1"/>
          </p:cNvSpPr>
          <p:nvPr>
            <p:ph type="media" sz="quarter" idx="10"/>
          </p:nvPr>
        </p:nvSpPr>
        <p:spPr>
          <a:xfrm>
            <a:off x="0" y="0"/>
            <a:ext cx="9906000" cy="6697663"/>
          </a:xfrm>
          <a:prstGeom prst="rect">
            <a:avLst/>
          </a:prstGeom>
        </p:spPr>
        <p:txBody>
          <a:bodyPr/>
          <a:lstStyle/>
          <a:p>
            <a:endParaRPr lang="nl-BE"/>
          </a:p>
        </p:txBody>
      </p:sp>
    </p:spTree>
    <p:extLst>
      <p:ext uri="{BB962C8B-B14F-4D97-AF65-F5344CB8AC3E}">
        <p14:creationId xmlns:p14="http://schemas.microsoft.com/office/powerpoint/2010/main" val="32859020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to op volledige pagina">
    <p:spTree>
      <p:nvGrpSpPr>
        <p:cNvPr id="1" name=""/>
        <p:cNvGrpSpPr/>
        <p:nvPr/>
      </p:nvGrpSpPr>
      <p:grpSpPr>
        <a:xfrm>
          <a:off x="0" y="0"/>
          <a:ext cx="0" cy="0"/>
          <a:chOff x="0" y="0"/>
          <a:chExt cx="0" cy="0"/>
        </a:xfrm>
      </p:grpSpPr>
      <p:sp>
        <p:nvSpPr>
          <p:cNvPr id="7" name="Tijdelijke aanduiding voor afbeelding 6"/>
          <p:cNvSpPr>
            <a:spLocks noGrp="1"/>
          </p:cNvSpPr>
          <p:nvPr>
            <p:ph type="pic" sz="quarter" idx="13"/>
          </p:nvPr>
        </p:nvSpPr>
        <p:spPr>
          <a:xfrm>
            <a:off x="0" y="0"/>
            <a:ext cx="9906000" cy="6697663"/>
          </a:xfrm>
          <a:prstGeom prst="rect">
            <a:avLst/>
          </a:prstGeom>
        </p:spPr>
        <p:txBody>
          <a:bodyPr/>
          <a:lstStyle/>
          <a:p>
            <a:endParaRPr lang="nl-BE"/>
          </a:p>
        </p:txBody>
      </p:sp>
    </p:spTree>
    <p:extLst>
      <p:ext uri="{BB962C8B-B14F-4D97-AF65-F5344CB8AC3E}">
        <p14:creationId xmlns:p14="http://schemas.microsoft.com/office/powerpoint/2010/main" val="13279608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to op volledige pagina witte ran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0216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atste pagina witte rand">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697663"/>
          </a:xfrm>
          <a:prstGeom prst="rect">
            <a:avLst/>
          </a:prstGeom>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02283" y="5055464"/>
            <a:ext cx="1445275" cy="929805"/>
          </a:xfrm>
          <a:prstGeom prst="rect">
            <a:avLst/>
          </a:prstGeom>
        </p:spPr>
      </p:pic>
      <p:grpSp>
        <p:nvGrpSpPr>
          <p:cNvPr id="5" name="Groep 4"/>
          <p:cNvGrpSpPr/>
          <p:nvPr userDrawn="1"/>
        </p:nvGrpSpPr>
        <p:grpSpPr>
          <a:xfrm>
            <a:off x="894197" y="806516"/>
            <a:ext cx="6294392" cy="1492444"/>
            <a:chOff x="894197" y="4394447"/>
            <a:chExt cx="6294392" cy="1492444"/>
          </a:xfrm>
          <a:solidFill>
            <a:srgbClr val="34B233"/>
          </a:solidFill>
        </p:grpSpPr>
        <p:grpSp>
          <p:nvGrpSpPr>
            <p:cNvPr id="7" name="Groep 6"/>
            <p:cNvGrpSpPr/>
            <p:nvPr/>
          </p:nvGrpSpPr>
          <p:grpSpPr>
            <a:xfrm>
              <a:off x="894197" y="4394447"/>
              <a:ext cx="6294392" cy="1492444"/>
              <a:chOff x="961749" y="4162695"/>
              <a:chExt cx="7656939" cy="1682663"/>
            </a:xfrm>
            <a:grpFill/>
          </p:grpSpPr>
          <p:sp>
            <p:nvSpPr>
              <p:cNvPr id="9" name="Afgeronde rechthoek 8"/>
              <p:cNvSpPr/>
              <p:nvPr/>
            </p:nvSpPr>
            <p:spPr>
              <a:xfrm>
                <a:off x="961749" y="4162697"/>
                <a:ext cx="2552313" cy="1682661"/>
              </a:xfrm>
              <a:prstGeom prst="roundRect">
                <a:avLst>
                  <a:gd name="adj" fmla="val 86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geronde rechthoek 9"/>
              <p:cNvSpPr/>
              <p:nvPr/>
            </p:nvSpPr>
            <p:spPr>
              <a:xfrm>
                <a:off x="3514062" y="4162696"/>
                <a:ext cx="2552313" cy="1682661"/>
              </a:xfrm>
              <a:prstGeom prst="roundRect">
                <a:avLst>
                  <a:gd name="adj" fmla="val 86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Afgeronde rechthoek 10"/>
              <p:cNvSpPr/>
              <p:nvPr/>
            </p:nvSpPr>
            <p:spPr>
              <a:xfrm>
                <a:off x="6066375" y="4162695"/>
                <a:ext cx="2552313" cy="1682661"/>
              </a:xfrm>
              <a:prstGeom prst="roundRect">
                <a:avLst>
                  <a:gd name="adj" fmla="val 86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8" name="Tekstvak 7"/>
            <p:cNvSpPr txBox="1"/>
            <p:nvPr/>
          </p:nvSpPr>
          <p:spPr>
            <a:xfrm>
              <a:off x="955601" y="5009607"/>
              <a:ext cx="6232988" cy="707886"/>
            </a:xfrm>
            <a:prstGeom prst="rect">
              <a:avLst/>
            </a:prstGeom>
            <a:grpFill/>
          </p:spPr>
          <p:txBody>
            <a:bodyPr wrap="square" rtlCol="0">
              <a:spAutoFit/>
            </a:bodyPr>
            <a:lstStyle/>
            <a:p>
              <a:pPr marL="87313"/>
              <a:r>
                <a:rPr lang="nl-BE" sz="4000" dirty="0" smtClean="0">
                  <a:solidFill>
                    <a:schemeClr val="bg1"/>
                  </a:solidFill>
                  <a:latin typeface="Calibri" pitchFamily="34" charset="0"/>
                  <a:cs typeface="Calibri" pitchFamily="34" charset="0"/>
                </a:rPr>
                <a:t>Bedankt voor uw aandacht!</a:t>
              </a:r>
              <a:endParaRPr lang="nl-BE" sz="4000" dirty="0">
                <a:solidFill>
                  <a:schemeClr val="bg1"/>
                </a:solidFill>
                <a:latin typeface="Calibri" pitchFamily="34" charset="0"/>
                <a:cs typeface="Calibri" pitchFamily="34" charset="0"/>
              </a:endParaRPr>
            </a:p>
          </p:txBody>
        </p:sp>
      </p:grpSp>
    </p:spTree>
    <p:extLst>
      <p:ext uri="{BB962C8B-B14F-4D97-AF65-F5344CB8AC3E}">
        <p14:creationId xmlns:p14="http://schemas.microsoft.com/office/powerpoint/2010/main" val="38388990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tafel van de presentatie">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0F5A5465-AA1C-4CEC-958B-9D6741D11ACE}" type="datetime1">
              <a:rPr lang="nl-BE" smtClean="0"/>
              <a:t>14/12/2016</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41E1C609-5DDB-49F2-AD70-580642573095}" type="slidenum">
              <a:rPr lang="nl-BE" smtClean="0"/>
              <a:pPr/>
              <a:t>‹nr.›</a:t>
            </a:fld>
            <a:endParaRPr lang="nl-BE"/>
          </a:p>
        </p:txBody>
      </p:sp>
      <p:sp>
        <p:nvSpPr>
          <p:cNvPr id="6" name="Tijdelijke aanduiding voor inhoud 2"/>
          <p:cNvSpPr>
            <a:spLocks noGrp="1"/>
          </p:cNvSpPr>
          <p:nvPr>
            <p:ph sz="quarter" idx="13" hasCustomPrompt="1"/>
          </p:nvPr>
        </p:nvSpPr>
        <p:spPr>
          <a:xfrm>
            <a:off x="973638" y="814797"/>
            <a:ext cx="7949926" cy="1054100"/>
          </a:xfrm>
          <a:prstGeom prst="rect">
            <a:avLst/>
          </a:prstGeom>
        </p:spPr>
        <p:txBody>
          <a:bodyPr/>
          <a:lstStyle>
            <a:lvl1pPr marL="0" indent="0">
              <a:buNone/>
              <a:defRPr sz="3200" b="1" baseline="0">
                <a:solidFill>
                  <a:srgbClr val="B71234"/>
                </a:solidFill>
                <a:latin typeface="+mj-lt"/>
              </a:defRPr>
            </a:lvl1pPr>
          </a:lstStyle>
          <a:p>
            <a:r>
              <a:rPr lang="nl-BE" sz="2400" dirty="0" smtClean="0">
                <a:solidFill>
                  <a:srgbClr val="0089C4"/>
                </a:solidFill>
                <a:latin typeface="Calibri" pitchFamily="34" charset="0"/>
                <a:cs typeface="Calibri" pitchFamily="34" charset="0"/>
              </a:rPr>
              <a:t>Dit is de inhoudstafel van de presentatie</a:t>
            </a:r>
            <a:endParaRPr lang="nl-BE" dirty="0"/>
          </a:p>
        </p:txBody>
      </p:sp>
      <p:sp>
        <p:nvSpPr>
          <p:cNvPr id="7" name="Tijdelijke aanduiding voor tekst 8"/>
          <p:cNvSpPr>
            <a:spLocks noGrp="1"/>
          </p:cNvSpPr>
          <p:nvPr>
            <p:ph type="body" sz="quarter" idx="14" hasCustomPrompt="1"/>
          </p:nvPr>
        </p:nvSpPr>
        <p:spPr>
          <a:xfrm>
            <a:off x="963613" y="1862138"/>
            <a:ext cx="7943850" cy="3951287"/>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500" b="1">
                <a:solidFill>
                  <a:schemeClr val="tx1"/>
                </a:solidFill>
                <a:latin typeface="+mj-lt"/>
              </a:defRPr>
            </a:lvl1pPr>
            <a:lvl2pPr>
              <a:defRPr sz="2400">
                <a:latin typeface="+mj-lt"/>
              </a:defRPr>
            </a:lvl2pPr>
            <a:lvl3pPr>
              <a:defRPr sz="2200">
                <a:latin typeface="+mj-lt"/>
              </a:defRPr>
            </a:lvl3pPr>
            <a:lvl4pPr>
              <a:defRPr>
                <a:latin typeface="+mj-lt"/>
              </a:defRPr>
            </a:lvl4pPr>
            <a:lvl5pPr>
              <a:defRPr>
                <a:latin typeface="+mj-lt"/>
              </a:defRPr>
            </a:lvl5pPr>
          </a:lstStyle>
          <a:p>
            <a:pPr lvl="0"/>
            <a:r>
              <a:rPr lang="nl-NL" dirty="0" smtClean="0"/>
              <a:t>Onderwerp 1</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l-NL" dirty="0" smtClean="0"/>
              <a:t>Onderwerp 2</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l-NL" dirty="0" smtClean="0"/>
              <a:t>Onderwerp 3</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l-NL" dirty="0" smtClean="0"/>
              <a:t>Onderwerp 4</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l-NL" dirty="0" smtClean="0"/>
              <a:t>Onderwerp 5</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l-NL" dirty="0" smtClean="0"/>
              <a:t>Onderwerp 6</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l-NL" dirty="0" smtClean="0"/>
              <a:t>Onderwerp 7</a:t>
            </a:r>
          </a:p>
          <a:p>
            <a:pPr lvl="0"/>
            <a:endParaRPr lang="nl-NL" dirty="0" smtClean="0"/>
          </a:p>
          <a:p>
            <a:pPr lvl="0"/>
            <a:endParaRPr lang="nl-NL" dirty="0" smtClean="0"/>
          </a:p>
        </p:txBody>
      </p:sp>
    </p:spTree>
    <p:extLst>
      <p:ext uri="{BB962C8B-B14F-4D97-AF65-F5344CB8AC3E}">
        <p14:creationId xmlns:p14="http://schemas.microsoft.com/office/powerpoint/2010/main" val="24272898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eldia zonder foto">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749" y="863131"/>
            <a:ext cx="2130642" cy="760096"/>
          </a:xfrm>
          <a:prstGeom prst="rect">
            <a:avLst/>
          </a:prstGeom>
        </p:spPr>
      </p:pic>
      <p:sp>
        <p:nvSpPr>
          <p:cNvPr id="3" name="Tijdelijke aanduiding voor tekst 2"/>
          <p:cNvSpPr>
            <a:spLocks noGrp="1"/>
          </p:cNvSpPr>
          <p:nvPr>
            <p:ph type="body" sz="quarter" idx="10" hasCustomPrompt="1"/>
          </p:nvPr>
        </p:nvSpPr>
        <p:spPr>
          <a:xfrm>
            <a:off x="962025" y="3795713"/>
            <a:ext cx="7896225" cy="784451"/>
          </a:xfrm>
          <a:prstGeom prst="rect">
            <a:avLst/>
          </a:prstGeom>
        </p:spPr>
        <p:txBody>
          <a:bodyPr/>
          <a:lstStyle>
            <a:lvl1pPr marL="0" indent="0">
              <a:buNone/>
              <a:defRPr sz="4400" b="1" baseline="0">
                <a:solidFill>
                  <a:srgbClr val="0089C4"/>
                </a:solidFill>
                <a:latin typeface="+mj-lt"/>
              </a:defRPr>
            </a:lvl1pPr>
          </a:lstStyle>
          <a:p>
            <a:pPr lvl="0"/>
            <a:r>
              <a:rPr lang="nl-NL" dirty="0" smtClean="0"/>
              <a:t>Titel van de presentatie</a:t>
            </a:r>
          </a:p>
        </p:txBody>
      </p:sp>
      <p:sp>
        <p:nvSpPr>
          <p:cNvPr id="10" name="Tijdelijke aanduiding voor tekst 9"/>
          <p:cNvSpPr>
            <a:spLocks noGrp="1"/>
          </p:cNvSpPr>
          <p:nvPr>
            <p:ph type="body" sz="quarter" idx="11" hasCustomPrompt="1"/>
          </p:nvPr>
        </p:nvSpPr>
        <p:spPr>
          <a:xfrm>
            <a:off x="962025" y="4572000"/>
            <a:ext cx="7888288" cy="620713"/>
          </a:xfrm>
          <a:prstGeom prst="rect">
            <a:avLst/>
          </a:prstGeom>
        </p:spPr>
        <p:txBody>
          <a:bodyPr/>
          <a:lstStyle>
            <a:lvl1pPr marL="0" indent="0">
              <a:buNone/>
              <a:defRPr sz="2800" baseline="0">
                <a:solidFill>
                  <a:schemeClr val="tx1"/>
                </a:solidFill>
                <a:latin typeface="+mj-lt"/>
              </a:defRPr>
            </a:lvl1pPr>
          </a:lstStyle>
          <a:p>
            <a:pPr lvl="0"/>
            <a:r>
              <a:rPr lang="nl-BE" dirty="0" smtClean="0"/>
              <a:t>Subtitel van de presentatie</a:t>
            </a:r>
            <a:endParaRPr lang="nl-BE" dirty="0"/>
          </a:p>
        </p:txBody>
      </p:sp>
      <p:sp>
        <p:nvSpPr>
          <p:cNvPr id="2" name="Tijdelijke aanduiding voor datum 1"/>
          <p:cNvSpPr>
            <a:spLocks noGrp="1"/>
          </p:cNvSpPr>
          <p:nvPr>
            <p:ph type="dt" sz="half" idx="12"/>
          </p:nvPr>
        </p:nvSpPr>
        <p:spPr/>
        <p:txBody>
          <a:bodyPr/>
          <a:lstStyle/>
          <a:p>
            <a:fld id="{5640DADD-B92F-4FD8-AB6F-E1227A207F93}" type="datetime1">
              <a:rPr lang="nl-BE" smtClean="0"/>
              <a:t>14/12/2016</a:t>
            </a:fld>
            <a:endParaRPr lang="nl-BE" dirty="0"/>
          </a:p>
        </p:txBody>
      </p:sp>
      <p:sp>
        <p:nvSpPr>
          <p:cNvPr id="4" name="Tijdelijke aanduiding voor voettekst 3"/>
          <p:cNvSpPr>
            <a:spLocks noGrp="1"/>
          </p:cNvSpPr>
          <p:nvPr>
            <p:ph type="ftr" sz="quarter" idx="13"/>
          </p:nvPr>
        </p:nvSpPr>
        <p:spPr/>
        <p:txBody>
          <a:bodyPr/>
          <a:lstStyle/>
          <a:p>
            <a:endParaRPr lang="nl-BE" dirty="0"/>
          </a:p>
        </p:txBody>
      </p:sp>
      <p:sp>
        <p:nvSpPr>
          <p:cNvPr id="5" name="Tijdelijke aanduiding voor dianummer 4"/>
          <p:cNvSpPr>
            <a:spLocks noGrp="1"/>
          </p:cNvSpPr>
          <p:nvPr>
            <p:ph type="sldNum" sz="quarter" idx="14"/>
          </p:nvPr>
        </p:nvSpPr>
        <p:spPr/>
        <p:txBody>
          <a:bodyPr/>
          <a:lstStyle/>
          <a:p>
            <a:fld id="{41E1C609-5DDB-49F2-AD70-580642573095}" type="slidenum">
              <a:rPr lang="nl-BE" smtClean="0"/>
              <a:pPr/>
              <a:t>‹nr.›</a:t>
            </a:fld>
            <a:endParaRPr lang="nl-BE"/>
          </a:p>
        </p:txBody>
      </p:sp>
    </p:spTree>
    <p:extLst>
      <p:ext uri="{BB962C8B-B14F-4D97-AF65-F5344CB8AC3E}">
        <p14:creationId xmlns:p14="http://schemas.microsoft.com/office/powerpoint/2010/main" val="212711556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houdtafel van de presentatie">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6F0BDAC1-56BA-4CB2-A5BC-3AB318946064}" type="datetime1">
              <a:rPr lang="nl-BE" smtClean="0"/>
              <a:t>14/12/2016</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41E1C609-5DDB-49F2-AD70-580642573095}" type="slidenum">
              <a:rPr lang="nl-BE" smtClean="0"/>
              <a:pPr/>
              <a:t>‹nr.›</a:t>
            </a:fld>
            <a:endParaRPr lang="nl-BE"/>
          </a:p>
        </p:txBody>
      </p:sp>
      <p:sp>
        <p:nvSpPr>
          <p:cNvPr id="6" name="Tijdelijke aanduiding voor inhoud 2"/>
          <p:cNvSpPr>
            <a:spLocks noGrp="1"/>
          </p:cNvSpPr>
          <p:nvPr>
            <p:ph sz="quarter" idx="13" hasCustomPrompt="1"/>
          </p:nvPr>
        </p:nvSpPr>
        <p:spPr>
          <a:xfrm>
            <a:off x="973638" y="814797"/>
            <a:ext cx="7949926" cy="1054100"/>
          </a:xfrm>
          <a:prstGeom prst="rect">
            <a:avLst/>
          </a:prstGeom>
        </p:spPr>
        <p:txBody>
          <a:bodyPr/>
          <a:lstStyle>
            <a:lvl1pPr marL="0" indent="0">
              <a:buNone/>
              <a:defRPr sz="3200" b="1" baseline="0">
                <a:solidFill>
                  <a:srgbClr val="0089C4"/>
                </a:solidFill>
                <a:latin typeface="+mj-lt"/>
              </a:defRPr>
            </a:lvl1pPr>
          </a:lstStyle>
          <a:p>
            <a:r>
              <a:rPr lang="nl-BE" sz="2400" dirty="0" smtClean="0">
                <a:solidFill>
                  <a:srgbClr val="0089C4"/>
                </a:solidFill>
                <a:latin typeface="Calibri" pitchFamily="34" charset="0"/>
                <a:cs typeface="Calibri" pitchFamily="34" charset="0"/>
              </a:rPr>
              <a:t>Dit is de inhoudstafel van de presentatie</a:t>
            </a:r>
            <a:endParaRPr lang="nl-BE" dirty="0"/>
          </a:p>
        </p:txBody>
      </p:sp>
      <p:sp>
        <p:nvSpPr>
          <p:cNvPr id="7" name="Tijdelijke aanduiding voor tekst 8"/>
          <p:cNvSpPr>
            <a:spLocks noGrp="1"/>
          </p:cNvSpPr>
          <p:nvPr>
            <p:ph type="body" sz="quarter" idx="14" hasCustomPrompt="1"/>
          </p:nvPr>
        </p:nvSpPr>
        <p:spPr>
          <a:xfrm>
            <a:off x="963613" y="1862138"/>
            <a:ext cx="7943850" cy="3951287"/>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500" b="1">
                <a:solidFill>
                  <a:schemeClr val="tx1"/>
                </a:solidFill>
                <a:latin typeface="+mj-lt"/>
              </a:defRPr>
            </a:lvl1pPr>
            <a:lvl2pPr>
              <a:defRPr sz="2400">
                <a:latin typeface="+mj-lt"/>
              </a:defRPr>
            </a:lvl2pPr>
            <a:lvl3pPr>
              <a:defRPr sz="2200">
                <a:latin typeface="+mj-lt"/>
              </a:defRPr>
            </a:lvl3pPr>
            <a:lvl4pPr>
              <a:defRPr>
                <a:latin typeface="+mj-lt"/>
              </a:defRPr>
            </a:lvl4pPr>
            <a:lvl5pPr>
              <a:defRPr>
                <a:latin typeface="+mj-lt"/>
              </a:defRPr>
            </a:lvl5pPr>
          </a:lstStyle>
          <a:p>
            <a:pPr lvl="0"/>
            <a:r>
              <a:rPr lang="nl-NL" dirty="0" smtClean="0"/>
              <a:t>Onderwerp 1</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l-NL" dirty="0" smtClean="0"/>
              <a:t>Onderwerp 2</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l-NL" dirty="0" smtClean="0"/>
              <a:t>Onderwerp 3</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l-NL" dirty="0" smtClean="0"/>
              <a:t>Onderwerp 4</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l-NL" dirty="0" smtClean="0"/>
              <a:t>Onderwerp 5</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l-NL" dirty="0" smtClean="0"/>
              <a:t>Onderwerp 6</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l-NL" dirty="0" smtClean="0"/>
              <a:t>Onderwerp 7</a:t>
            </a:r>
          </a:p>
          <a:p>
            <a:pPr lvl="0"/>
            <a:endParaRPr lang="nl-NL" dirty="0" smtClean="0"/>
          </a:p>
          <a:p>
            <a:pPr lvl="0"/>
            <a:endParaRPr lang="nl-NL" dirty="0" smtClean="0"/>
          </a:p>
        </p:txBody>
      </p:sp>
    </p:spTree>
    <p:extLst>
      <p:ext uri="{BB962C8B-B14F-4D97-AF65-F5344CB8AC3E}">
        <p14:creationId xmlns:p14="http://schemas.microsoft.com/office/powerpoint/2010/main" val="8448307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31E5DD5-5059-4466-82F5-1966FB442B90}" type="datetime1">
              <a:rPr lang="nl-BE" smtClean="0"/>
              <a:t>14/12/2016</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41E1C609-5DDB-49F2-AD70-580642573095}" type="slidenum">
              <a:rPr lang="nl-BE" smtClean="0"/>
              <a:t>‹nr.›</a:t>
            </a:fld>
            <a:endParaRPr lang="nl-BE"/>
          </a:p>
        </p:txBody>
      </p:sp>
    </p:spTree>
    <p:extLst>
      <p:ext uri="{BB962C8B-B14F-4D97-AF65-F5344CB8AC3E}">
        <p14:creationId xmlns:p14="http://schemas.microsoft.com/office/powerpoint/2010/main" val="1019360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el met dubbel tekstvlak + foto">
    <p:spTree>
      <p:nvGrpSpPr>
        <p:cNvPr id="1" name=""/>
        <p:cNvGrpSpPr/>
        <p:nvPr/>
      </p:nvGrpSpPr>
      <p:grpSpPr>
        <a:xfrm>
          <a:off x="0" y="0"/>
          <a:ext cx="0" cy="0"/>
          <a:chOff x="0" y="0"/>
          <a:chExt cx="0" cy="0"/>
        </a:xfrm>
      </p:grpSpPr>
      <p:sp>
        <p:nvSpPr>
          <p:cNvPr id="11" name="Afgeronde rechthoek 10"/>
          <p:cNvSpPr/>
          <p:nvPr/>
        </p:nvSpPr>
        <p:spPr>
          <a:xfrm>
            <a:off x="4962260" y="3207945"/>
            <a:ext cx="4000511" cy="2637413"/>
          </a:xfrm>
          <a:prstGeom prst="roundRect">
            <a:avLst>
              <a:gd name="adj" fmla="val 8612"/>
            </a:avLst>
          </a:prstGeom>
          <a:solidFill>
            <a:srgbClr val="008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0" name="Afbeelding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040" y="3207945"/>
            <a:ext cx="4009220" cy="2623312"/>
          </a:xfrm>
          <a:prstGeom prst="roundRect">
            <a:avLst>
              <a:gd name="adj" fmla="val 9305"/>
            </a:avLst>
          </a:prstGeom>
          <a:solidFill>
            <a:srgbClr val="FFFFFF">
              <a:shade val="85000"/>
            </a:srgbClr>
          </a:solidFill>
          <a:ln>
            <a:noFill/>
          </a:ln>
          <a:effectLst/>
        </p:spPr>
      </p:pic>
      <p:sp>
        <p:nvSpPr>
          <p:cNvPr id="3" name="Tijdelijke aanduiding voor tekst 2"/>
          <p:cNvSpPr>
            <a:spLocks noGrp="1"/>
          </p:cNvSpPr>
          <p:nvPr userDrawn="1">
            <p:ph type="body" sz="quarter" idx="10" hasCustomPrompt="1"/>
          </p:nvPr>
        </p:nvSpPr>
        <p:spPr>
          <a:xfrm>
            <a:off x="953040" y="2448833"/>
            <a:ext cx="8088313" cy="596900"/>
          </a:xfrm>
          <a:prstGeom prst="rect">
            <a:avLst/>
          </a:prstGeom>
        </p:spPr>
        <p:txBody>
          <a:bodyPr/>
          <a:lstStyle>
            <a:lvl1pPr marL="0" indent="0">
              <a:buNone/>
              <a:defRPr sz="3300" b="1" baseline="0">
                <a:solidFill>
                  <a:srgbClr val="0089C4"/>
                </a:solidFill>
                <a:latin typeface="+mj-lt"/>
              </a:defRPr>
            </a:lvl1pPr>
          </a:lstStyle>
          <a:p>
            <a:pPr lvl="0"/>
            <a:r>
              <a:rPr lang="nl-NL" dirty="0" smtClean="0"/>
              <a:t>Titel boven een afbeelding en tekstblok</a:t>
            </a:r>
            <a:endParaRPr lang="nl-BE" dirty="0"/>
          </a:p>
        </p:txBody>
      </p:sp>
      <p:sp>
        <p:nvSpPr>
          <p:cNvPr id="5" name="Tijdelijke aanduiding voor tekst 4"/>
          <p:cNvSpPr>
            <a:spLocks noGrp="1"/>
          </p:cNvSpPr>
          <p:nvPr>
            <p:ph type="body" sz="quarter" idx="11" hasCustomPrompt="1"/>
          </p:nvPr>
        </p:nvSpPr>
        <p:spPr>
          <a:xfrm>
            <a:off x="5167313" y="3395663"/>
            <a:ext cx="3600450" cy="225425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000">
                <a:latin typeface="+mj-l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nl-BE" sz="2000" dirty="0" err="1" smtClean="0">
                <a:latin typeface="Calibri" pitchFamily="34" charset="0"/>
                <a:cs typeface="Calibri" pitchFamily="34" charset="0"/>
              </a:rPr>
              <a:t>Lorem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ipsum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dolor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sit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amet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consectetuer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adipiscing</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elit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Aenean</a:t>
            </a:r>
            <a:r>
              <a:rPr lang="nl-BE" sz="2000" dirty="0" smtClean="0">
                <a:latin typeface="Calibri" pitchFamily="34" charset="0"/>
                <a:cs typeface="Calibri" pitchFamily="34" charset="0"/>
              </a:rPr>
              <a:t> commodo </a:t>
            </a:r>
            <a:r>
              <a:rPr lang="nl-BE" sz="2000" dirty="0" err="1" smtClean="0">
                <a:latin typeface="Calibri" pitchFamily="34" charset="0"/>
                <a:cs typeface="Calibri" pitchFamily="34" charset="0"/>
              </a:rPr>
              <a:t>ligula</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eget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dolor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Aenean</a:t>
            </a:r>
            <a:r>
              <a:rPr lang="nl-BE" sz="2000" dirty="0" smtClean="0">
                <a:latin typeface="Calibri" pitchFamily="34" charset="0"/>
                <a:cs typeface="Calibri" pitchFamily="34" charset="0"/>
              </a:rPr>
              <a:t> massa. Cum </a:t>
            </a:r>
            <a:r>
              <a:rPr lang="nl-BE" sz="2000" dirty="0" err="1" smtClean="0">
                <a:latin typeface="Calibri" pitchFamily="34" charset="0"/>
                <a:cs typeface="Calibri" pitchFamily="34" charset="0"/>
              </a:rPr>
              <a:t>sociis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natoque</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penatibus</a:t>
            </a:r>
            <a:r>
              <a:rPr lang="nl-BE" sz="2000" dirty="0" smtClean="0">
                <a:latin typeface="Calibri" pitchFamily="34" charset="0"/>
                <a:cs typeface="Calibri" pitchFamily="34" charset="0"/>
              </a:rPr>
              <a:t> et </a:t>
            </a:r>
            <a:r>
              <a:rPr lang="nl-BE" sz="2000" dirty="0" err="1" smtClean="0">
                <a:latin typeface="Calibri" pitchFamily="34" charset="0"/>
                <a:cs typeface="Calibri" pitchFamily="34" charset="0"/>
              </a:rPr>
              <a:t>magnis</a:t>
            </a:r>
            <a:r>
              <a:rPr lang="nl-BE" sz="2000" dirty="0" smtClean="0">
                <a:latin typeface="Calibri" pitchFamily="34" charset="0"/>
                <a:cs typeface="Calibri" pitchFamily="34" charset="0"/>
              </a:rPr>
              <a:t> dis </a:t>
            </a:r>
            <a:r>
              <a:rPr lang="nl-BE" sz="2000" dirty="0" err="1" smtClean="0">
                <a:latin typeface="Calibri" pitchFamily="34" charset="0"/>
                <a:cs typeface="Calibri" pitchFamily="34" charset="0"/>
              </a:rPr>
              <a:t>parturient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montes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nascetur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ridiculus</a:t>
            </a:r>
            <a:r>
              <a:rPr lang="nl-BE" sz="2000" dirty="0" smtClean="0">
                <a:latin typeface="Calibri" pitchFamily="34" charset="0"/>
                <a:cs typeface="Calibri" pitchFamily="34" charset="0"/>
              </a:rPr>
              <a:t> mus. </a:t>
            </a:r>
          </a:p>
        </p:txBody>
      </p:sp>
      <p:sp>
        <p:nvSpPr>
          <p:cNvPr id="7" name="Tijdelijke aanduiding voor datum 6"/>
          <p:cNvSpPr>
            <a:spLocks noGrp="1"/>
          </p:cNvSpPr>
          <p:nvPr>
            <p:ph type="dt" sz="half" idx="12"/>
          </p:nvPr>
        </p:nvSpPr>
        <p:spPr/>
        <p:txBody>
          <a:bodyPr/>
          <a:lstStyle/>
          <a:p>
            <a:fld id="{8244E896-7E47-4A64-9FBE-4C8BBC91588E}" type="datetime1">
              <a:rPr lang="nl-BE" smtClean="0"/>
              <a:t>14/12/2016</a:t>
            </a:fld>
            <a:endParaRPr lang="nl-BE" dirty="0"/>
          </a:p>
        </p:txBody>
      </p:sp>
      <p:sp>
        <p:nvSpPr>
          <p:cNvPr id="8" name="Tijdelijke aanduiding voor voettekst 7"/>
          <p:cNvSpPr>
            <a:spLocks noGrp="1"/>
          </p:cNvSpPr>
          <p:nvPr>
            <p:ph type="ftr" sz="quarter" idx="13"/>
          </p:nvPr>
        </p:nvSpPr>
        <p:spPr/>
        <p:txBody>
          <a:bodyPr/>
          <a:lstStyle/>
          <a:p>
            <a:endParaRPr lang="nl-BE" dirty="0"/>
          </a:p>
        </p:txBody>
      </p:sp>
      <p:sp>
        <p:nvSpPr>
          <p:cNvPr id="9" name="Tijdelijke aanduiding voor dianummer 8"/>
          <p:cNvSpPr>
            <a:spLocks noGrp="1"/>
          </p:cNvSpPr>
          <p:nvPr>
            <p:ph type="sldNum" sz="quarter" idx="14"/>
          </p:nvPr>
        </p:nvSpPr>
        <p:spPr/>
        <p:txBody>
          <a:bodyPr/>
          <a:lstStyle/>
          <a:p>
            <a:fld id="{41E1C609-5DDB-49F2-AD70-580642573095}" type="slidenum">
              <a:rPr lang="nl-BE" smtClean="0"/>
              <a:pPr/>
              <a:t>‹nr.›</a:t>
            </a:fld>
            <a:endParaRPr lang="nl-BE"/>
          </a:p>
        </p:txBody>
      </p:sp>
    </p:spTree>
    <p:extLst>
      <p:ext uri="{BB962C8B-B14F-4D97-AF65-F5344CB8AC3E}">
        <p14:creationId xmlns:p14="http://schemas.microsoft.com/office/powerpoint/2010/main" val="5255962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atste pagina witte rand">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697663"/>
          </a:xfrm>
          <a:prstGeom prst="rect">
            <a:avLst/>
          </a:prstGeom>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02283" y="5055464"/>
            <a:ext cx="1445275" cy="929805"/>
          </a:xfrm>
          <a:prstGeom prst="rect">
            <a:avLst/>
          </a:prstGeom>
        </p:spPr>
      </p:pic>
      <p:grpSp>
        <p:nvGrpSpPr>
          <p:cNvPr id="5" name="Groep 4"/>
          <p:cNvGrpSpPr/>
          <p:nvPr userDrawn="1"/>
        </p:nvGrpSpPr>
        <p:grpSpPr>
          <a:xfrm>
            <a:off x="894197" y="806516"/>
            <a:ext cx="6294392" cy="1492444"/>
            <a:chOff x="894197" y="4394447"/>
            <a:chExt cx="6294392" cy="1492444"/>
          </a:xfrm>
        </p:grpSpPr>
        <p:grpSp>
          <p:nvGrpSpPr>
            <p:cNvPr id="7" name="Groep 6"/>
            <p:cNvGrpSpPr/>
            <p:nvPr/>
          </p:nvGrpSpPr>
          <p:grpSpPr>
            <a:xfrm>
              <a:off x="894197" y="4394447"/>
              <a:ext cx="6294392" cy="1492444"/>
              <a:chOff x="961749" y="4162695"/>
              <a:chExt cx="7656939" cy="1682663"/>
            </a:xfrm>
          </p:grpSpPr>
          <p:sp>
            <p:nvSpPr>
              <p:cNvPr id="9" name="Afgeronde rechthoek 8"/>
              <p:cNvSpPr/>
              <p:nvPr/>
            </p:nvSpPr>
            <p:spPr>
              <a:xfrm>
                <a:off x="961749" y="4162697"/>
                <a:ext cx="2552313" cy="1682661"/>
              </a:xfrm>
              <a:prstGeom prst="roundRect">
                <a:avLst>
                  <a:gd name="adj" fmla="val 8612"/>
                </a:avLst>
              </a:prstGeom>
              <a:solidFill>
                <a:srgbClr val="008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geronde rechthoek 9"/>
              <p:cNvSpPr/>
              <p:nvPr/>
            </p:nvSpPr>
            <p:spPr>
              <a:xfrm>
                <a:off x="3514062" y="4162696"/>
                <a:ext cx="2552313" cy="1682661"/>
              </a:xfrm>
              <a:prstGeom prst="roundRect">
                <a:avLst>
                  <a:gd name="adj" fmla="val 8612"/>
                </a:avLst>
              </a:prstGeom>
              <a:solidFill>
                <a:srgbClr val="008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Afgeronde rechthoek 10"/>
              <p:cNvSpPr/>
              <p:nvPr/>
            </p:nvSpPr>
            <p:spPr>
              <a:xfrm>
                <a:off x="6066375" y="4162695"/>
                <a:ext cx="2552313" cy="1682661"/>
              </a:xfrm>
              <a:prstGeom prst="roundRect">
                <a:avLst>
                  <a:gd name="adj" fmla="val 8612"/>
                </a:avLst>
              </a:prstGeom>
              <a:solidFill>
                <a:srgbClr val="008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8" name="Tekstvak 7"/>
            <p:cNvSpPr txBox="1"/>
            <p:nvPr/>
          </p:nvSpPr>
          <p:spPr>
            <a:xfrm>
              <a:off x="955601" y="5009607"/>
              <a:ext cx="6232988" cy="707886"/>
            </a:xfrm>
            <a:prstGeom prst="rect">
              <a:avLst/>
            </a:prstGeom>
            <a:noFill/>
          </p:spPr>
          <p:txBody>
            <a:bodyPr wrap="square" rtlCol="0">
              <a:spAutoFit/>
            </a:bodyPr>
            <a:lstStyle/>
            <a:p>
              <a:pPr marL="87313"/>
              <a:r>
                <a:rPr lang="nl-BE" sz="4000" dirty="0" smtClean="0">
                  <a:solidFill>
                    <a:schemeClr val="bg1"/>
                  </a:solidFill>
                  <a:latin typeface="Calibri" pitchFamily="34" charset="0"/>
                  <a:cs typeface="Calibri" pitchFamily="34" charset="0"/>
                </a:rPr>
                <a:t>Bedankt voor uw aandacht!</a:t>
              </a:r>
              <a:endParaRPr lang="nl-BE" sz="4000" dirty="0">
                <a:solidFill>
                  <a:schemeClr val="bg1"/>
                </a:solidFill>
                <a:latin typeface="Calibri" pitchFamily="34" charset="0"/>
                <a:cs typeface="Calibri" pitchFamily="34" charset="0"/>
              </a:endParaRPr>
            </a:p>
          </p:txBody>
        </p:sp>
      </p:grpSp>
    </p:spTree>
    <p:extLst>
      <p:ext uri="{BB962C8B-B14F-4D97-AF65-F5344CB8AC3E}">
        <p14:creationId xmlns:p14="http://schemas.microsoft.com/office/powerpoint/2010/main" val="101382449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742326" y="594724"/>
            <a:ext cx="8421349" cy="1116511"/>
          </a:xfrm>
          <a:prstGeom prst="rect">
            <a:avLst/>
          </a:prstGeom>
        </p:spPr>
        <p:txBody>
          <a:bodyPr lIns="83055" tIns="41527" rIns="83055" bIns="41527"/>
          <a:lstStyle/>
          <a:p>
            <a:r>
              <a:rPr lang="nl-NL" smtClean="0"/>
              <a:t>Klik om de stijl te bewerken</a:t>
            </a:r>
            <a:endParaRPr lang="nl-BE"/>
          </a:p>
        </p:txBody>
      </p:sp>
      <p:sp>
        <p:nvSpPr>
          <p:cNvPr id="3" name="Tijdelijke aanduiding voor inhoud 2"/>
          <p:cNvSpPr>
            <a:spLocks noGrp="1"/>
          </p:cNvSpPr>
          <p:nvPr>
            <p:ph idx="1"/>
          </p:nvPr>
        </p:nvSpPr>
        <p:spPr>
          <a:xfrm>
            <a:off x="742326" y="1934258"/>
            <a:ext cx="8421349" cy="4018597"/>
          </a:xfrm>
          <a:prstGeom prst="rect">
            <a:avLst/>
          </a:prstGeom>
        </p:spPr>
        <p:txBody>
          <a:bodyPr lIns="83055" tIns="41527" rIns="83055" bIns="41527"/>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9E5189-CB81-47C8-A443-A35F3976D7AD}" type="slidenum">
              <a:rPr lang="en-US"/>
              <a:pPr>
                <a:defRPr/>
              </a:pPr>
              <a:t>‹nr.›</a:t>
            </a:fld>
            <a:endParaRPr lang="en-US"/>
          </a:p>
        </p:txBody>
      </p:sp>
    </p:spTree>
    <p:extLst>
      <p:ext uri="{BB962C8B-B14F-4D97-AF65-F5344CB8AC3E}">
        <p14:creationId xmlns:p14="http://schemas.microsoft.com/office/powerpoint/2010/main" val="30826188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742326" y="594724"/>
            <a:ext cx="8421349" cy="1116511"/>
          </a:xfrm>
          <a:prstGeom prst="rect">
            <a:avLst/>
          </a:prstGeom>
        </p:spPr>
        <p:txBody>
          <a:bodyPr lIns="83055" tIns="41527" rIns="83055" bIns="41527"/>
          <a:lstStyle/>
          <a:p>
            <a:r>
              <a:rPr lang="nl-NL" smtClean="0"/>
              <a:t>Klik om de stijl te bewerken</a:t>
            </a:r>
            <a:endParaRPr lang="nl-BE"/>
          </a:p>
        </p:txBody>
      </p:sp>
      <p:sp>
        <p:nvSpPr>
          <p:cNvPr id="3" name="Tijdelijke aanduiding voor tekst 2"/>
          <p:cNvSpPr>
            <a:spLocks noGrp="1"/>
          </p:cNvSpPr>
          <p:nvPr>
            <p:ph idx="1"/>
          </p:nvPr>
        </p:nvSpPr>
        <p:spPr>
          <a:xfrm>
            <a:off x="495300" y="1562788"/>
            <a:ext cx="8915400" cy="4420148"/>
          </a:xfrm>
          <a:prstGeom prst="rect">
            <a:avLst/>
          </a:prstGeom>
        </p:spPr>
        <p:txBody>
          <a:bodyPr lIns="83055" tIns="41527" rIns="83055" bIns="41527"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Tree>
    <p:extLst>
      <p:ext uri="{BB962C8B-B14F-4D97-AF65-F5344CB8AC3E}">
        <p14:creationId xmlns:p14="http://schemas.microsoft.com/office/powerpoint/2010/main" val="382517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met opsomming">
    <p:spTree>
      <p:nvGrpSpPr>
        <p:cNvPr id="1" name=""/>
        <p:cNvGrpSpPr/>
        <p:nvPr/>
      </p:nvGrpSpPr>
      <p:grpSpPr>
        <a:xfrm>
          <a:off x="0" y="0"/>
          <a:ext cx="0" cy="0"/>
          <a:chOff x="0" y="0"/>
          <a:chExt cx="0" cy="0"/>
        </a:xfrm>
      </p:grpSpPr>
      <p:sp>
        <p:nvSpPr>
          <p:cNvPr id="3" name="Tijdelijke aanduiding voor inhoud 2"/>
          <p:cNvSpPr>
            <a:spLocks noGrp="1"/>
          </p:cNvSpPr>
          <p:nvPr>
            <p:ph sz="quarter" idx="10" hasCustomPrompt="1"/>
          </p:nvPr>
        </p:nvSpPr>
        <p:spPr>
          <a:xfrm>
            <a:off x="966959" y="766257"/>
            <a:ext cx="7912100" cy="1054100"/>
          </a:xfrm>
          <a:prstGeom prst="rect">
            <a:avLst/>
          </a:prstGeom>
        </p:spPr>
        <p:txBody>
          <a:bodyPr/>
          <a:lstStyle>
            <a:lvl1pPr marL="0" indent="0">
              <a:buNone/>
              <a:defRPr sz="3200" b="1" baseline="0">
                <a:solidFill>
                  <a:srgbClr val="B71234"/>
                </a:solidFill>
                <a:latin typeface="+mj-lt"/>
              </a:defRPr>
            </a:lvl1pPr>
          </a:lstStyle>
          <a:p>
            <a:r>
              <a:rPr lang="nl-BE" sz="2400" dirty="0" smtClean="0">
                <a:solidFill>
                  <a:srgbClr val="0089C4"/>
                </a:solidFill>
                <a:latin typeface="Calibri" pitchFamily="34" charset="0"/>
                <a:cs typeface="Calibri" pitchFamily="34" charset="0"/>
              </a:rPr>
              <a:t>Dit is de titel van een standaard pagina voor de </a:t>
            </a:r>
            <a:r>
              <a:rPr lang="nl-BE" sz="2400" dirty="0" err="1" smtClean="0">
                <a:solidFill>
                  <a:srgbClr val="0089C4"/>
                </a:solidFill>
                <a:latin typeface="Calibri" pitchFamily="34" charset="0"/>
                <a:cs typeface="Calibri" pitchFamily="34" charset="0"/>
              </a:rPr>
              <a:t>powerpointpresentatie</a:t>
            </a:r>
            <a:r>
              <a:rPr lang="nl-BE" sz="2400" dirty="0" smtClean="0">
                <a:solidFill>
                  <a:srgbClr val="0089C4"/>
                </a:solidFill>
                <a:latin typeface="Calibri" pitchFamily="34" charset="0"/>
                <a:cs typeface="Calibri" pitchFamily="34" charset="0"/>
              </a:rPr>
              <a:t> (bovenaan)</a:t>
            </a:r>
            <a:endParaRPr lang="nl-BE" dirty="0"/>
          </a:p>
        </p:txBody>
      </p:sp>
      <p:sp>
        <p:nvSpPr>
          <p:cNvPr id="9" name="Tijdelijke aanduiding voor tekst 8"/>
          <p:cNvSpPr>
            <a:spLocks noGrp="1"/>
          </p:cNvSpPr>
          <p:nvPr>
            <p:ph type="body" sz="quarter" idx="11"/>
          </p:nvPr>
        </p:nvSpPr>
        <p:spPr>
          <a:xfrm>
            <a:off x="963613" y="1862138"/>
            <a:ext cx="7943850" cy="3951287"/>
          </a:xfrm>
          <a:prstGeom prst="rect">
            <a:avLst/>
          </a:prstGeom>
        </p:spPr>
        <p:txBody>
          <a:bodyPr/>
          <a:lstStyle>
            <a:lvl1pPr>
              <a:defRPr sz="2500" b="1">
                <a:solidFill>
                  <a:srgbClr val="B71234"/>
                </a:solidFill>
                <a:latin typeface="+mj-lt"/>
              </a:defRPr>
            </a:lvl1pPr>
            <a:lvl2pPr>
              <a:defRPr sz="2400">
                <a:latin typeface="+mj-lt"/>
              </a:defRPr>
            </a:lvl2pPr>
            <a:lvl3pPr>
              <a:defRPr sz="2200">
                <a:latin typeface="+mj-lt"/>
              </a:defRPr>
            </a:lvl3pPr>
            <a:lvl4pPr>
              <a:defRPr>
                <a:latin typeface="+mj-lt"/>
              </a:defRPr>
            </a:lvl4pPr>
            <a:lvl5pPr>
              <a:defRPr>
                <a:latin typeface="+mj-lt"/>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2" name="Tijdelijke aanduiding voor datum 1"/>
          <p:cNvSpPr>
            <a:spLocks noGrp="1"/>
          </p:cNvSpPr>
          <p:nvPr>
            <p:ph type="dt" sz="half" idx="12"/>
          </p:nvPr>
        </p:nvSpPr>
        <p:spPr>
          <a:xfrm>
            <a:off x="879008" y="6341074"/>
            <a:ext cx="2311400" cy="356589"/>
          </a:xfrm>
          <a:prstGeom prst="rect">
            <a:avLst/>
          </a:prstGeom>
        </p:spPr>
        <p:txBody>
          <a:bodyPr/>
          <a:lstStyle/>
          <a:p>
            <a:fld id="{E5930546-5FC1-4CBC-8A13-A9F5F4E3378F}" type="datetime1">
              <a:rPr lang="nl-BE" smtClean="0"/>
              <a:t>14/12/2016</a:t>
            </a:fld>
            <a:endParaRPr lang="nl-BE"/>
          </a:p>
        </p:txBody>
      </p:sp>
      <p:sp>
        <p:nvSpPr>
          <p:cNvPr id="4" name="Tijdelijke aanduiding voor voettekst 3"/>
          <p:cNvSpPr>
            <a:spLocks noGrp="1"/>
          </p:cNvSpPr>
          <p:nvPr>
            <p:ph type="ftr" sz="quarter" idx="13"/>
          </p:nvPr>
        </p:nvSpPr>
        <p:spPr>
          <a:xfrm>
            <a:off x="3490681" y="6341074"/>
            <a:ext cx="3136900" cy="356589"/>
          </a:xfrm>
          <a:prstGeom prst="rect">
            <a:avLst/>
          </a:prstGeom>
        </p:spPr>
        <p:txBody>
          <a:bodyPr/>
          <a:lstStyle/>
          <a:p>
            <a:endParaRPr lang="nl-BE" dirty="0"/>
          </a:p>
        </p:txBody>
      </p:sp>
      <p:sp>
        <p:nvSpPr>
          <p:cNvPr id="5" name="Tijdelijke aanduiding voor dianummer 4"/>
          <p:cNvSpPr>
            <a:spLocks noGrp="1"/>
          </p:cNvSpPr>
          <p:nvPr>
            <p:ph type="sldNum" sz="quarter" idx="14"/>
          </p:nvPr>
        </p:nvSpPr>
        <p:spPr>
          <a:xfrm>
            <a:off x="6731920" y="6354695"/>
            <a:ext cx="2311400" cy="356589"/>
          </a:xfrm>
          <a:prstGeom prst="rect">
            <a:avLst/>
          </a:prstGeom>
        </p:spPr>
        <p:txBody>
          <a:bodyPr/>
          <a:lstStyle/>
          <a:p>
            <a:fld id="{41E1C609-5DDB-49F2-AD70-580642573095}" type="slidenum">
              <a:rPr lang="nl-BE" smtClean="0"/>
              <a:pPr/>
              <a:t>‹nr.›</a:t>
            </a:fld>
            <a:endParaRPr lang="nl-BE" dirty="0"/>
          </a:p>
        </p:txBody>
      </p:sp>
    </p:spTree>
    <p:extLst>
      <p:ext uri="{BB962C8B-B14F-4D97-AF65-F5344CB8AC3E}">
        <p14:creationId xmlns:p14="http://schemas.microsoft.com/office/powerpoint/2010/main" val="35095804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el in hoofdletters">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774342" y="3397628"/>
            <a:ext cx="8420100" cy="684515"/>
          </a:xfrm>
          <a:prstGeom prst="rect">
            <a:avLst/>
          </a:prstGeom>
        </p:spPr>
        <p:txBody>
          <a:bodyPr anchor="t"/>
          <a:lstStyle>
            <a:lvl1pPr algn="l">
              <a:defRPr sz="4000" b="1" cap="all">
                <a:solidFill>
                  <a:srgbClr val="B71234"/>
                </a:solidFill>
              </a:defRPr>
            </a:lvl1pPr>
          </a:lstStyle>
          <a:p>
            <a:r>
              <a:rPr lang="nl-NL" dirty="0" smtClean="0"/>
              <a:t>Tussentitel</a:t>
            </a:r>
            <a:endParaRPr lang="nl-BE" dirty="0"/>
          </a:p>
        </p:txBody>
      </p:sp>
      <p:sp>
        <p:nvSpPr>
          <p:cNvPr id="8" name="Tijdelijke aanduiding voor tekst 2"/>
          <p:cNvSpPr>
            <a:spLocks noGrp="1"/>
          </p:cNvSpPr>
          <p:nvPr>
            <p:ph type="body" idx="1" hasCustomPrompt="1"/>
          </p:nvPr>
        </p:nvSpPr>
        <p:spPr>
          <a:xfrm>
            <a:off x="782507" y="4098472"/>
            <a:ext cx="8420100" cy="417680"/>
          </a:xfrm>
          <a:prstGeom prst="rect">
            <a:avLst/>
          </a:prstGeom>
        </p:spPr>
        <p:txBody>
          <a:bodyPr anchor="b"/>
          <a:lstStyle>
            <a:lvl1pPr marL="0" indent="0">
              <a:buNone/>
              <a:defRPr sz="2000">
                <a:solidFill>
                  <a:schemeClr val="tx1">
                    <a:tint val="7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Sub-tussentitel</a:t>
            </a:r>
          </a:p>
        </p:txBody>
      </p:sp>
      <p:sp>
        <p:nvSpPr>
          <p:cNvPr id="2" name="Tijdelijke aanduiding voor datum 1"/>
          <p:cNvSpPr>
            <a:spLocks noGrp="1"/>
          </p:cNvSpPr>
          <p:nvPr>
            <p:ph type="dt" sz="half" idx="10"/>
          </p:nvPr>
        </p:nvSpPr>
        <p:spPr>
          <a:xfrm>
            <a:off x="879008" y="6341074"/>
            <a:ext cx="2311400" cy="356589"/>
          </a:xfrm>
          <a:prstGeom prst="rect">
            <a:avLst/>
          </a:prstGeom>
        </p:spPr>
        <p:txBody>
          <a:bodyPr/>
          <a:lstStyle/>
          <a:p>
            <a:fld id="{07D46B66-C14A-4473-8ED0-6495FD727A14}" type="datetime1">
              <a:rPr lang="nl-BE" smtClean="0"/>
              <a:t>14/12/2016</a:t>
            </a:fld>
            <a:endParaRPr lang="nl-BE"/>
          </a:p>
        </p:txBody>
      </p:sp>
      <p:sp>
        <p:nvSpPr>
          <p:cNvPr id="3" name="Tijdelijke aanduiding voor voettekst 2"/>
          <p:cNvSpPr>
            <a:spLocks noGrp="1"/>
          </p:cNvSpPr>
          <p:nvPr>
            <p:ph type="ftr" sz="quarter" idx="11"/>
          </p:nvPr>
        </p:nvSpPr>
        <p:spPr>
          <a:xfrm>
            <a:off x="3490681" y="6341074"/>
            <a:ext cx="3136900" cy="356589"/>
          </a:xfrm>
          <a:prstGeom prst="rect">
            <a:avLst/>
          </a:prstGeom>
        </p:spPr>
        <p:txBody>
          <a:bodyPr/>
          <a:lstStyle/>
          <a:p>
            <a:endParaRPr lang="nl-BE" dirty="0"/>
          </a:p>
        </p:txBody>
      </p:sp>
      <p:sp>
        <p:nvSpPr>
          <p:cNvPr id="4" name="Tijdelijke aanduiding voor dianummer 3"/>
          <p:cNvSpPr>
            <a:spLocks noGrp="1"/>
          </p:cNvSpPr>
          <p:nvPr>
            <p:ph type="sldNum" sz="quarter" idx="12"/>
          </p:nvPr>
        </p:nvSpPr>
        <p:spPr>
          <a:xfrm>
            <a:off x="6731920" y="6354695"/>
            <a:ext cx="2311400" cy="356589"/>
          </a:xfrm>
          <a:prstGeom prst="rect">
            <a:avLst/>
          </a:prstGeom>
        </p:spPr>
        <p:txBody>
          <a:bodyPr/>
          <a:lstStyle/>
          <a:p>
            <a:fld id="{41E1C609-5DDB-49F2-AD70-580642573095}" type="slidenum">
              <a:rPr lang="nl-BE" smtClean="0"/>
              <a:pPr/>
              <a:t>‹nr.›</a:t>
            </a:fld>
            <a:endParaRPr lang="nl-BE" dirty="0"/>
          </a:p>
        </p:txBody>
      </p:sp>
    </p:spTree>
    <p:extLst>
      <p:ext uri="{BB962C8B-B14F-4D97-AF65-F5344CB8AC3E}">
        <p14:creationId xmlns:p14="http://schemas.microsoft.com/office/powerpoint/2010/main" val="27386367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691243" y="562132"/>
            <a:ext cx="8915400" cy="1116277"/>
          </a:xfrm>
          <a:prstGeom prst="rect">
            <a:avLst/>
          </a:prstGeom>
        </p:spPr>
        <p:txBody>
          <a:bodyPr/>
          <a:lstStyle>
            <a:lvl1pPr algn="l">
              <a:defRPr/>
            </a:lvl1pPr>
          </a:lstStyle>
          <a:p>
            <a:r>
              <a:rPr lang="nl-NL" dirty="0" smtClean="0"/>
              <a:t>Klik om de stijl te bewerken</a:t>
            </a:r>
            <a:endParaRPr lang="nl-BE" dirty="0"/>
          </a:p>
        </p:txBody>
      </p:sp>
      <p:sp>
        <p:nvSpPr>
          <p:cNvPr id="3" name="Tijdelijke aanduiding voor inhoud 2"/>
          <p:cNvSpPr>
            <a:spLocks noGrp="1"/>
          </p:cNvSpPr>
          <p:nvPr>
            <p:ph sz="half" idx="1"/>
          </p:nvPr>
        </p:nvSpPr>
        <p:spPr>
          <a:xfrm>
            <a:off x="691698" y="1697032"/>
            <a:ext cx="4239532" cy="4317823"/>
          </a:xfrm>
          <a:prstGeom prst="rect">
            <a:avLst/>
          </a:prstGeom>
        </p:spPr>
        <p:txBody>
          <a:bodyPr/>
          <a:lstStyle>
            <a:lvl1pPr marL="342900" indent="-342900">
              <a:buClr>
                <a:srgbClr val="0089C4"/>
              </a:buClr>
              <a:buFont typeface="Arial" pitchFamily="34" charset="0"/>
              <a:buChar char="•"/>
              <a:defRPr sz="2800"/>
            </a:lvl1pPr>
            <a:lvl2pPr marL="742950" indent="-285750">
              <a:buClr>
                <a:srgbClr val="0089C4"/>
              </a:buClr>
              <a:buFont typeface="Arial" pitchFamily="34" charset="0"/>
              <a:buChar char="•"/>
              <a:defRPr sz="2400"/>
            </a:lvl2pPr>
            <a:lvl3pPr marL="1143000" indent="-228600">
              <a:buClr>
                <a:srgbClr val="0089C4"/>
              </a:buClr>
              <a:buFont typeface="Arial" pitchFamily="34" charset="0"/>
              <a:buChar char="•"/>
              <a:defRPr sz="2000"/>
            </a:lvl3pPr>
            <a:lvl4pPr marL="1600200" indent="-228600">
              <a:buClr>
                <a:srgbClr val="0089C4"/>
              </a:buClr>
              <a:buFont typeface="Arial" pitchFamily="34" charset="0"/>
              <a:buChar char="•"/>
              <a:defRPr sz="1800"/>
            </a:lvl4pPr>
            <a:lvl5pPr marL="2057400" indent="-228600">
              <a:buClr>
                <a:srgbClr val="0089C4"/>
              </a:buClr>
              <a:buFont typeface="Arial" pitchFamily="34" charset="0"/>
              <a:buChar cha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inhoud 3"/>
          <p:cNvSpPr>
            <a:spLocks noGrp="1"/>
          </p:cNvSpPr>
          <p:nvPr>
            <p:ph sz="half" idx="2"/>
          </p:nvPr>
        </p:nvSpPr>
        <p:spPr>
          <a:xfrm>
            <a:off x="5374821" y="1688868"/>
            <a:ext cx="3654879" cy="4317823"/>
          </a:xfrm>
          <a:prstGeom prst="rect">
            <a:avLst/>
          </a:prstGeom>
        </p:spPr>
        <p:txBody>
          <a:bodyPr/>
          <a:lstStyle>
            <a:lvl1pPr marL="342900" indent="-342900">
              <a:buClr>
                <a:srgbClr val="0089C4"/>
              </a:buClr>
              <a:buFont typeface="Arial" pitchFamily="34" charset="0"/>
              <a:buChar char="•"/>
              <a:defRPr sz="2800"/>
            </a:lvl1pPr>
            <a:lvl2pPr marL="742950" indent="-285750">
              <a:buClr>
                <a:srgbClr val="0089C4"/>
              </a:buClr>
              <a:buFont typeface="Arial" pitchFamily="34" charset="0"/>
              <a:buChar char="•"/>
              <a:defRPr sz="2400"/>
            </a:lvl2pPr>
            <a:lvl3pPr marL="1143000" indent="-228600">
              <a:buClr>
                <a:srgbClr val="0089C4"/>
              </a:buClr>
              <a:buFont typeface="Arial" pitchFamily="34" charset="0"/>
              <a:buChar char="•"/>
              <a:defRPr sz="2000"/>
            </a:lvl3pPr>
            <a:lvl4pPr marL="1600200" indent="-228600">
              <a:buClr>
                <a:srgbClr val="0089C4"/>
              </a:buClr>
              <a:buFont typeface="Arial" pitchFamily="34" charset="0"/>
              <a:buChar char="•"/>
              <a:defRPr sz="1800"/>
            </a:lvl4pPr>
            <a:lvl5pPr marL="2057400" indent="-228600">
              <a:buClr>
                <a:srgbClr val="0089C4"/>
              </a:buClr>
              <a:buFont typeface="Arial" pitchFamily="34" charset="0"/>
              <a:buChar cha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datum 4"/>
          <p:cNvSpPr>
            <a:spLocks noGrp="1"/>
          </p:cNvSpPr>
          <p:nvPr>
            <p:ph type="dt" sz="half" idx="10"/>
          </p:nvPr>
        </p:nvSpPr>
        <p:spPr>
          <a:xfrm>
            <a:off x="879008" y="6341074"/>
            <a:ext cx="2311400" cy="356589"/>
          </a:xfrm>
          <a:prstGeom prst="rect">
            <a:avLst/>
          </a:prstGeom>
        </p:spPr>
        <p:txBody>
          <a:bodyPr/>
          <a:lstStyle/>
          <a:p>
            <a:fld id="{D4F8A8B0-86F2-4CE9-B79B-0FA89FE0E1FE}" type="datetime1">
              <a:rPr lang="nl-BE" smtClean="0"/>
              <a:t>14/12/2016</a:t>
            </a:fld>
            <a:endParaRPr lang="nl-BE"/>
          </a:p>
        </p:txBody>
      </p:sp>
      <p:sp>
        <p:nvSpPr>
          <p:cNvPr id="6" name="Tijdelijke aanduiding voor voettekst 5"/>
          <p:cNvSpPr>
            <a:spLocks noGrp="1"/>
          </p:cNvSpPr>
          <p:nvPr>
            <p:ph type="ftr" sz="quarter" idx="11"/>
          </p:nvPr>
        </p:nvSpPr>
        <p:spPr>
          <a:xfrm>
            <a:off x="3490681" y="6341074"/>
            <a:ext cx="3136900" cy="356589"/>
          </a:xfrm>
          <a:prstGeom prst="rect">
            <a:avLst/>
          </a:prstGeom>
        </p:spPr>
        <p:txBody>
          <a:bodyPr/>
          <a:lstStyle/>
          <a:p>
            <a:endParaRPr lang="nl-BE" dirty="0"/>
          </a:p>
        </p:txBody>
      </p:sp>
      <p:sp>
        <p:nvSpPr>
          <p:cNvPr id="7" name="Tijdelijke aanduiding voor dianummer 6"/>
          <p:cNvSpPr>
            <a:spLocks noGrp="1"/>
          </p:cNvSpPr>
          <p:nvPr>
            <p:ph type="sldNum" sz="quarter" idx="12"/>
          </p:nvPr>
        </p:nvSpPr>
        <p:spPr>
          <a:xfrm>
            <a:off x="6731920" y="6354695"/>
            <a:ext cx="2311400" cy="356589"/>
          </a:xfrm>
          <a:prstGeom prst="rect">
            <a:avLst/>
          </a:prstGeom>
        </p:spPr>
        <p:txBody>
          <a:bodyPr/>
          <a:lstStyle/>
          <a:p>
            <a:fld id="{41E1C609-5DDB-49F2-AD70-580642573095}" type="slidenum">
              <a:rPr lang="nl-BE" smtClean="0"/>
              <a:pPr/>
              <a:t>‹nr.›</a:t>
            </a:fld>
            <a:endParaRPr lang="nl-BE" dirty="0"/>
          </a:p>
        </p:txBody>
      </p:sp>
    </p:spTree>
    <p:extLst>
      <p:ext uri="{BB962C8B-B14F-4D97-AF65-F5344CB8AC3E}">
        <p14:creationId xmlns:p14="http://schemas.microsoft.com/office/powerpoint/2010/main" val="21299953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met dubbel tekstvlak liggend">
    <p:bg>
      <p:bgPr>
        <a:solidFill>
          <a:schemeClr val="bg1"/>
        </a:solidFill>
        <a:effectLst/>
      </p:bgPr>
    </p:bg>
    <p:spTree>
      <p:nvGrpSpPr>
        <p:cNvPr id="1" name=""/>
        <p:cNvGrpSpPr/>
        <p:nvPr/>
      </p:nvGrpSpPr>
      <p:grpSpPr>
        <a:xfrm>
          <a:off x="0" y="0"/>
          <a:ext cx="0" cy="0"/>
          <a:chOff x="0" y="0"/>
          <a:chExt cx="0" cy="0"/>
        </a:xfrm>
      </p:grpSpPr>
      <p:grpSp>
        <p:nvGrpSpPr>
          <p:cNvPr id="7" name="Groep 6"/>
          <p:cNvGrpSpPr/>
          <p:nvPr/>
        </p:nvGrpSpPr>
        <p:grpSpPr>
          <a:xfrm>
            <a:off x="961749" y="3207945"/>
            <a:ext cx="8001022" cy="2637413"/>
            <a:chOff x="1101516" y="3426781"/>
            <a:chExt cx="7171810" cy="2558508"/>
          </a:xfrm>
          <a:solidFill>
            <a:srgbClr val="B71234"/>
          </a:solidFill>
        </p:grpSpPr>
        <p:sp>
          <p:nvSpPr>
            <p:cNvPr id="9" name="Afgeronde rechthoek 8"/>
            <p:cNvSpPr/>
            <p:nvPr/>
          </p:nvSpPr>
          <p:spPr>
            <a:xfrm>
              <a:off x="4687421" y="3426781"/>
              <a:ext cx="3585905" cy="2558508"/>
            </a:xfrm>
            <a:prstGeom prst="roundRect">
              <a:avLst>
                <a:gd name="adj" fmla="val 86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geronde rechthoek 9"/>
            <p:cNvSpPr/>
            <p:nvPr/>
          </p:nvSpPr>
          <p:spPr>
            <a:xfrm>
              <a:off x="1101516" y="3426781"/>
              <a:ext cx="3585905" cy="2558508"/>
            </a:xfrm>
            <a:prstGeom prst="roundRect">
              <a:avLst>
                <a:gd name="adj" fmla="val 86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3" name="Tijdelijke aanduiding voor tekst 2"/>
          <p:cNvSpPr>
            <a:spLocks noGrp="1"/>
          </p:cNvSpPr>
          <p:nvPr userDrawn="1">
            <p:ph type="body" sz="quarter" idx="10" hasCustomPrompt="1"/>
          </p:nvPr>
        </p:nvSpPr>
        <p:spPr>
          <a:xfrm>
            <a:off x="961749" y="2555875"/>
            <a:ext cx="8001276" cy="506413"/>
          </a:xfrm>
          <a:prstGeom prst="rect">
            <a:avLst/>
          </a:prstGeom>
        </p:spPr>
        <p:txBody>
          <a:bodyPr/>
          <a:lstStyle>
            <a:lvl1pPr marL="0" indent="0">
              <a:buNone/>
              <a:defRPr b="1" baseline="0">
                <a:solidFill>
                  <a:srgbClr val="B71234"/>
                </a:solidFill>
                <a:latin typeface="+mj-lt"/>
              </a:defRPr>
            </a:lvl1pPr>
          </a:lstStyle>
          <a:p>
            <a:pPr lvl="0"/>
            <a:r>
              <a:rPr lang="nl-BE" dirty="0" smtClean="0"/>
              <a:t>Titel boven een grafisch element</a:t>
            </a:r>
            <a:endParaRPr lang="nl-BE" dirty="0"/>
          </a:p>
        </p:txBody>
      </p:sp>
      <p:sp>
        <p:nvSpPr>
          <p:cNvPr id="5" name="Tijdelijke aanduiding voor tekst 4"/>
          <p:cNvSpPr>
            <a:spLocks noGrp="1"/>
          </p:cNvSpPr>
          <p:nvPr>
            <p:ph type="body" sz="quarter" idx="11" hasCustomPrompt="1"/>
          </p:nvPr>
        </p:nvSpPr>
        <p:spPr>
          <a:xfrm>
            <a:off x="1166813" y="3436938"/>
            <a:ext cx="7561262" cy="2187575"/>
          </a:xfrm>
          <a:prstGeom prst="rect">
            <a:avLst/>
          </a:prstGeom>
        </p:spPr>
        <p:txBody>
          <a:bodyPr/>
          <a:lstStyle>
            <a:lvl1pPr marL="0" indent="0">
              <a:buNone/>
              <a:defRPr sz="2000">
                <a:latin typeface="+mj-lt"/>
              </a:defRPr>
            </a:lvl1pPr>
          </a:lstStyle>
          <a:p>
            <a:r>
              <a:rPr lang="nl-BE" sz="2000" dirty="0" err="1" smtClean="0">
                <a:latin typeface="Calibri" pitchFamily="34" charset="0"/>
                <a:cs typeface="Calibri" pitchFamily="34" charset="0"/>
              </a:rPr>
              <a:t>Lorem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ipsum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dolor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sit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amet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consectetuer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adipiscing</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elit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Aenean</a:t>
            </a:r>
            <a:r>
              <a:rPr lang="nl-BE" sz="2000" dirty="0" smtClean="0">
                <a:latin typeface="Calibri" pitchFamily="34" charset="0"/>
                <a:cs typeface="Calibri" pitchFamily="34" charset="0"/>
              </a:rPr>
              <a:t> commodo </a:t>
            </a:r>
            <a:r>
              <a:rPr lang="nl-BE" sz="2000" dirty="0" err="1" smtClean="0">
                <a:latin typeface="Calibri" pitchFamily="34" charset="0"/>
                <a:cs typeface="Calibri" pitchFamily="34" charset="0"/>
              </a:rPr>
              <a:t>ligula</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eget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dolor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Aenean</a:t>
            </a:r>
            <a:r>
              <a:rPr lang="nl-BE" sz="2000" dirty="0" smtClean="0">
                <a:latin typeface="Calibri" pitchFamily="34" charset="0"/>
                <a:cs typeface="Calibri" pitchFamily="34" charset="0"/>
              </a:rPr>
              <a:t> massa. Cum </a:t>
            </a:r>
            <a:r>
              <a:rPr lang="nl-BE" sz="2000" dirty="0" err="1" smtClean="0">
                <a:latin typeface="Calibri" pitchFamily="34" charset="0"/>
                <a:cs typeface="Calibri" pitchFamily="34" charset="0"/>
              </a:rPr>
              <a:t>sociis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natoque</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penatibus</a:t>
            </a:r>
            <a:r>
              <a:rPr lang="nl-BE" sz="2000" dirty="0" smtClean="0">
                <a:latin typeface="Calibri" pitchFamily="34" charset="0"/>
                <a:cs typeface="Calibri" pitchFamily="34" charset="0"/>
              </a:rPr>
              <a:t> et </a:t>
            </a:r>
            <a:r>
              <a:rPr lang="nl-BE" sz="2000" dirty="0" err="1" smtClean="0">
                <a:latin typeface="Calibri" pitchFamily="34" charset="0"/>
                <a:cs typeface="Calibri" pitchFamily="34" charset="0"/>
              </a:rPr>
              <a:t>magnis</a:t>
            </a:r>
            <a:r>
              <a:rPr lang="nl-BE" sz="2000" dirty="0" smtClean="0">
                <a:latin typeface="Calibri" pitchFamily="34" charset="0"/>
                <a:cs typeface="Calibri" pitchFamily="34" charset="0"/>
              </a:rPr>
              <a:t> dis </a:t>
            </a:r>
            <a:r>
              <a:rPr lang="nl-BE" sz="2000" dirty="0" err="1" smtClean="0">
                <a:latin typeface="Calibri" pitchFamily="34" charset="0"/>
                <a:cs typeface="Calibri" pitchFamily="34" charset="0"/>
              </a:rPr>
              <a:t>parturient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montes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nascetur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ridiculus</a:t>
            </a:r>
            <a:r>
              <a:rPr lang="nl-BE" sz="2000" dirty="0" smtClean="0">
                <a:latin typeface="Calibri" pitchFamily="34" charset="0"/>
                <a:cs typeface="Calibri" pitchFamily="34" charset="0"/>
              </a:rPr>
              <a:t> mus. </a:t>
            </a:r>
            <a:r>
              <a:rPr lang="nl-BE" sz="2000" dirty="0" err="1" smtClean="0">
                <a:latin typeface="Calibri" pitchFamily="34" charset="0"/>
                <a:cs typeface="Calibri" pitchFamily="34" charset="0"/>
              </a:rPr>
              <a:t>Donec</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quam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felis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ultricies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nec</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pellentesque</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eu</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pretium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quis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sem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Nulla</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consequat</a:t>
            </a:r>
            <a:r>
              <a:rPr lang="nl-BE" sz="2000" dirty="0" smtClean="0">
                <a:latin typeface="Calibri" pitchFamily="34" charset="0"/>
                <a:cs typeface="Calibri" pitchFamily="34" charset="0"/>
              </a:rPr>
              <a:t> massa </a:t>
            </a:r>
            <a:r>
              <a:rPr lang="nl-BE" sz="2000" dirty="0" err="1" smtClean="0">
                <a:latin typeface="Calibri" pitchFamily="34" charset="0"/>
                <a:cs typeface="Calibri" pitchFamily="34" charset="0"/>
              </a:rPr>
              <a:t>quis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enim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Donec</a:t>
            </a:r>
            <a:r>
              <a:rPr lang="nl-BE" sz="2000" dirty="0" smtClean="0">
                <a:latin typeface="Calibri" pitchFamily="34" charset="0"/>
                <a:cs typeface="Calibri" pitchFamily="34" charset="0"/>
              </a:rPr>
              <a:t> pede </a:t>
            </a:r>
            <a:r>
              <a:rPr lang="nl-BE" sz="2000" dirty="0" err="1" smtClean="0">
                <a:latin typeface="Calibri" pitchFamily="34" charset="0"/>
                <a:cs typeface="Calibri" pitchFamily="34" charset="0"/>
              </a:rPr>
              <a:t>justo</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Lorem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ipsum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dolor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sit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amet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consectetuer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adipiscing</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elit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Aenean</a:t>
            </a:r>
            <a:r>
              <a:rPr lang="nl-BE" sz="2000" dirty="0" smtClean="0">
                <a:latin typeface="Calibri" pitchFamily="34" charset="0"/>
                <a:cs typeface="Calibri" pitchFamily="34" charset="0"/>
              </a:rPr>
              <a:t> commodo </a:t>
            </a:r>
            <a:r>
              <a:rPr lang="nl-BE" sz="2000" dirty="0" err="1" smtClean="0">
                <a:latin typeface="Calibri" pitchFamily="34" charset="0"/>
                <a:cs typeface="Calibri" pitchFamily="34" charset="0"/>
              </a:rPr>
              <a:t>ligula</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eget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dolor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Aenean</a:t>
            </a:r>
            <a:r>
              <a:rPr lang="nl-BE" sz="2000" dirty="0" smtClean="0">
                <a:latin typeface="Calibri" pitchFamily="34" charset="0"/>
                <a:cs typeface="Calibri" pitchFamily="34" charset="0"/>
              </a:rPr>
              <a:t> massa. Cum </a:t>
            </a:r>
            <a:r>
              <a:rPr lang="nl-BE" sz="2000" dirty="0" err="1" smtClean="0">
                <a:latin typeface="Calibri" pitchFamily="34" charset="0"/>
                <a:cs typeface="Calibri" pitchFamily="34" charset="0"/>
              </a:rPr>
              <a:t>sociis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natoque</a:t>
            </a:r>
            <a:endParaRPr lang="nl-BE" sz="2000" dirty="0">
              <a:latin typeface="Calibri" pitchFamily="34" charset="0"/>
              <a:cs typeface="Calibri" pitchFamily="34" charset="0"/>
            </a:endParaRPr>
          </a:p>
        </p:txBody>
      </p:sp>
      <p:sp>
        <p:nvSpPr>
          <p:cNvPr id="2" name="Tijdelijke aanduiding voor datum 1"/>
          <p:cNvSpPr>
            <a:spLocks noGrp="1"/>
          </p:cNvSpPr>
          <p:nvPr>
            <p:ph type="dt" sz="half" idx="12"/>
          </p:nvPr>
        </p:nvSpPr>
        <p:spPr/>
        <p:txBody>
          <a:bodyPr/>
          <a:lstStyle/>
          <a:p>
            <a:fld id="{1B704381-6CF1-484A-A3A0-DC00D39F66A1}" type="datetime1">
              <a:rPr lang="nl-BE" smtClean="0"/>
              <a:t>14/12/2016</a:t>
            </a:fld>
            <a:endParaRPr lang="nl-BE" dirty="0"/>
          </a:p>
        </p:txBody>
      </p:sp>
      <p:sp>
        <p:nvSpPr>
          <p:cNvPr id="4" name="Tijdelijke aanduiding voor voettekst 3"/>
          <p:cNvSpPr>
            <a:spLocks noGrp="1"/>
          </p:cNvSpPr>
          <p:nvPr>
            <p:ph type="ftr" sz="quarter" idx="13"/>
          </p:nvPr>
        </p:nvSpPr>
        <p:spPr/>
        <p:txBody>
          <a:bodyPr/>
          <a:lstStyle/>
          <a:p>
            <a:endParaRPr lang="nl-BE" dirty="0"/>
          </a:p>
        </p:txBody>
      </p:sp>
      <p:sp>
        <p:nvSpPr>
          <p:cNvPr id="6" name="Tijdelijke aanduiding voor dianummer 5"/>
          <p:cNvSpPr>
            <a:spLocks noGrp="1"/>
          </p:cNvSpPr>
          <p:nvPr>
            <p:ph type="sldNum" sz="quarter" idx="14"/>
          </p:nvPr>
        </p:nvSpPr>
        <p:spPr/>
        <p:txBody>
          <a:bodyPr/>
          <a:lstStyle/>
          <a:p>
            <a:fld id="{41E1C609-5DDB-49F2-AD70-580642573095}" type="slidenum">
              <a:rPr lang="nl-BE" smtClean="0"/>
              <a:pPr/>
              <a:t>‹nr.›</a:t>
            </a:fld>
            <a:endParaRPr lang="nl-BE"/>
          </a:p>
        </p:txBody>
      </p:sp>
    </p:spTree>
    <p:extLst>
      <p:ext uri="{BB962C8B-B14F-4D97-AF65-F5344CB8AC3E}">
        <p14:creationId xmlns:p14="http://schemas.microsoft.com/office/powerpoint/2010/main" val="25090765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met dubbel tekstvlak staand">
    <p:spTree>
      <p:nvGrpSpPr>
        <p:cNvPr id="1" name=""/>
        <p:cNvGrpSpPr/>
        <p:nvPr/>
      </p:nvGrpSpPr>
      <p:grpSpPr>
        <a:xfrm>
          <a:off x="0" y="0"/>
          <a:ext cx="0" cy="0"/>
          <a:chOff x="0" y="0"/>
          <a:chExt cx="0" cy="0"/>
        </a:xfrm>
      </p:grpSpPr>
      <p:grpSp>
        <p:nvGrpSpPr>
          <p:cNvPr id="13" name="Groep 12"/>
          <p:cNvGrpSpPr/>
          <p:nvPr/>
        </p:nvGrpSpPr>
        <p:grpSpPr>
          <a:xfrm>
            <a:off x="4995807" y="717927"/>
            <a:ext cx="4005678" cy="5274828"/>
            <a:chOff x="4687421" y="868273"/>
            <a:chExt cx="3590536" cy="5117016"/>
          </a:xfrm>
          <a:solidFill>
            <a:srgbClr val="B71234"/>
          </a:solidFill>
        </p:grpSpPr>
        <p:sp>
          <p:nvSpPr>
            <p:cNvPr id="15" name="Afgeronde rechthoek 14"/>
            <p:cNvSpPr/>
            <p:nvPr/>
          </p:nvSpPr>
          <p:spPr>
            <a:xfrm>
              <a:off x="4687421" y="3426781"/>
              <a:ext cx="3585905" cy="2558508"/>
            </a:xfrm>
            <a:prstGeom prst="roundRect">
              <a:avLst>
                <a:gd name="adj" fmla="val 86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Afgeronde rechthoek 15"/>
            <p:cNvSpPr/>
            <p:nvPr/>
          </p:nvSpPr>
          <p:spPr>
            <a:xfrm>
              <a:off x="4692052" y="868273"/>
              <a:ext cx="3585905" cy="2558508"/>
            </a:xfrm>
            <a:prstGeom prst="roundRect">
              <a:avLst>
                <a:gd name="adj" fmla="val 86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5" name="Tijdelijke aanduiding voor tekst 4"/>
          <p:cNvSpPr>
            <a:spLocks noGrp="1"/>
          </p:cNvSpPr>
          <p:nvPr userDrawn="1">
            <p:ph type="body" sz="quarter" idx="11" hasCustomPrompt="1"/>
          </p:nvPr>
        </p:nvSpPr>
        <p:spPr>
          <a:xfrm>
            <a:off x="975350" y="2400243"/>
            <a:ext cx="3702050" cy="3592512"/>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000">
                <a:solidFill>
                  <a:schemeClr val="tx1"/>
                </a:solidFill>
                <a:latin typeface="+mj-l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nl-BE" sz="2000" dirty="0" err="1" smtClean="0">
                <a:latin typeface="Calibri" pitchFamily="34" charset="0"/>
                <a:cs typeface="Calibri" pitchFamily="34" charset="0"/>
              </a:rPr>
              <a:t>Lorem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ipsum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dolor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sit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amet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consectetuer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adipiscing</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elit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Aenean</a:t>
            </a:r>
            <a:r>
              <a:rPr lang="nl-BE" sz="2000" dirty="0" smtClean="0">
                <a:latin typeface="Calibri" pitchFamily="34" charset="0"/>
                <a:cs typeface="Calibri" pitchFamily="34" charset="0"/>
              </a:rPr>
              <a:t> commodo </a:t>
            </a:r>
            <a:r>
              <a:rPr lang="nl-BE" sz="2000" dirty="0" err="1" smtClean="0">
                <a:latin typeface="Calibri" pitchFamily="34" charset="0"/>
                <a:cs typeface="Calibri" pitchFamily="34" charset="0"/>
              </a:rPr>
              <a:t>ligula</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eget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dolor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Aenean</a:t>
            </a:r>
            <a:r>
              <a:rPr lang="nl-BE" sz="2000" dirty="0" smtClean="0">
                <a:latin typeface="Calibri" pitchFamily="34" charset="0"/>
                <a:cs typeface="Calibri" pitchFamily="34" charset="0"/>
              </a:rPr>
              <a:t> massa. Cum </a:t>
            </a:r>
            <a:r>
              <a:rPr lang="nl-BE" sz="2000" dirty="0" err="1" smtClean="0">
                <a:latin typeface="Calibri" pitchFamily="34" charset="0"/>
                <a:cs typeface="Calibri" pitchFamily="34" charset="0"/>
              </a:rPr>
              <a:t>sociis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natoque</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penatibus</a:t>
            </a:r>
            <a:r>
              <a:rPr lang="nl-BE" sz="2000" dirty="0" smtClean="0">
                <a:latin typeface="Calibri" pitchFamily="34" charset="0"/>
                <a:cs typeface="Calibri" pitchFamily="34" charset="0"/>
              </a:rPr>
              <a:t> et </a:t>
            </a:r>
            <a:r>
              <a:rPr lang="nl-BE" sz="2000" dirty="0" err="1" smtClean="0">
                <a:latin typeface="Calibri" pitchFamily="34" charset="0"/>
                <a:cs typeface="Calibri" pitchFamily="34" charset="0"/>
              </a:rPr>
              <a:t>magnis</a:t>
            </a:r>
            <a:r>
              <a:rPr lang="nl-BE" sz="2000" dirty="0" smtClean="0">
                <a:latin typeface="Calibri" pitchFamily="34" charset="0"/>
                <a:cs typeface="Calibri" pitchFamily="34" charset="0"/>
              </a:rPr>
              <a:t> dis </a:t>
            </a:r>
            <a:r>
              <a:rPr lang="nl-BE" sz="2000" dirty="0" err="1" smtClean="0">
                <a:latin typeface="Calibri" pitchFamily="34" charset="0"/>
                <a:cs typeface="Calibri" pitchFamily="34" charset="0"/>
              </a:rPr>
              <a:t>parturient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montes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nascetur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ridiculus</a:t>
            </a:r>
            <a:r>
              <a:rPr lang="nl-BE" sz="2000" dirty="0" smtClean="0">
                <a:latin typeface="Calibri" pitchFamily="34" charset="0"/>
                <a:cs typeface="Calibri" pitchFamily="34" charset="0"/>
              </a:rPr>
              <a:t> mus. </a:t>
            </a:r>
            <a:r>
              <a:rPr lang="nl-BE" sz="2000" dirty="0" err="1" smtClean="0">
                <a:latin typeface="Calibri" pitchFamily="34" charset="0"/>
                <a:cs typeface="Calibri" pitchFamily="34" charset="0"/>
              </a:rPr>
              <a:t>Donec</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quam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felis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ultricies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nec</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pellentesque</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eu</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pretium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quis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sem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Nulla</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consequat</a:t>
            </a:r>
            <a:r>
              <a:rPr lang="nl-BE" sz="2000" dirty="0" smtClean="0">
                <a:latin typeface="Calibri" pitchFamily="34" charset="0"/>
                <a:cs typeface="Calibri" pitchFamily="34" charset="0"/>
              </a:rPr>
              <a:t> massa </a:t>
            </a:r>
            <a:r>
              <a:rPr lang="nl-BE" sz="2000" dirty="0" err="1" smtClean="0">
                <a:latin typeface="Calibri" pitchFamily="34" charset="0"/>
                <a:cs typeface="Calibri" pitchFamily="34" charset="0"/>
              </a:rPr>
              <a:t>quis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enim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Donec</a:t>
            </a:r>
            <a:r>
              <a:rPr lang="nl-BE" sz="2000" dirty="0" smtClean="0">
                <a:latin typeface="Calibri" pitchFamily="34" charset="0"/>
                <a:cs typeface="Calibri" pitchFamily="34" charset="0"/>
              </a:rPr>
              <a:t> pede </a:t>
            </a:r>
            <a:r>
              <a:rPr lang="nl-BE" sz="2000" dirty="0" err="1" smtClean="0">
                <a:latin typeface="Calibri" pitchFamily="34" charset="0"/>
                <a:cs typeface="Calibri" pitchFamily="34" charset="0"/>
              </a:rPr>
              <a:t>justo</a:t>
            </a:r>
            <a:r>
              <a:rPr lang="nl-BE" sz="2000" dirty="0" smtClean="0">
                <a:latin typeface="Calibri" pitchFamily="34" charset="0"/>
                <a:cs typeface="Calibri" pitchFamily="34" charset="0"/>
              </a:rPr>
              <a:t>. </a:t>
            </a:r>
          </a:p>
        </p:txBody>
      </p:sp>
      <p:sp>
        <p:nvSpPr>
          <p:cNvPr id="7" name="Tijdelijke aanduiding voor tekst 6"/>
          <p:cNvSpPr>
            <a:spLocks noGrp="1"/>
          </p:cNvSpPr>
          <p:nvPr>
            <p:ph type="body" sz="quarter" idx="12" hasCustomPrompt="1"/>
          </p:nvPr>
        </p:nvSpPr>
        <p:spPr>
          <a:xfrm>
            <a:off x="5265738" y="938213"/>
            <a:ext cx="3462337" cy="4826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000">
                <a:solidFill>
                  <a:schemeClr val="tx1"/>
                </a:solidFill>
                <a:latin typeface="+mj-l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nl-BE" sz="2000" dirty="0" err="1" smtClean="0">
                <a:latin typeface="Calibri" pitchFamily="34" charset="0"/>
                <a:cs typeface="Calibri" pitchFamily="34" charset="0"/>
              </a:rPr>
              <a:t>Lorem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ipsum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dolor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sit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amet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consectetuer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adipiscing</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elit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Aenean</a:t>
            </a:r>
            <a:r>
              <a:rPr lang="nl-BE" sz="2000" dirty="0" smtClean="0">
                <a:latin typeface="Calibri" pitchFamily="34" charset="0"/>
                <a:cs typeface="Calibri" pitchFamily="34" charset="0"/>
              </a:rPr>
              <a:t> commodo </a:t>
            </a:r>
            <a:r>
              <a:rPr lang="nl-BE" sz="2000" dirty="0" err="1" smtClean="0">
                <a:latin typeface="Calibri" pitchFamily="34" charset="0"/>
                <a:cs typeface="Calibri" pitchFamily="34" charset="0"/>
              </a:rPr>
              <a:t>ligula</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eget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dolor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Aenean</a:t>
            </a:r>
            <a:r>
              <a:rPr lang="nl-BE" sz="2000" dirty="0" smtClean="0">
                <a:latin typeface="Calibri" pitchFamily="34" charset="0"/>
                <a:cs typeface="Calibri" pitchFamily="34" charset="0"/>
              </a:rPr>
              <a:t> massa. Cum </a:t>
            </a:r>
            <a:r>
              <a:rPr lang="nl-BE" sz="2000" dirty="0" err="1" smtClean="0">
                <a:latin typeface="Calibri" pitchFamily="34" charset="0"/>
                <a:cs typeface="Calibri" pitchFamily="34" charset="0"/>
              </a:rPr>
              <a:t>sociis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natoque</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penatibus</a:t>
            </a:r>
            <a:r>
              <a:rPr lang="nl-BE" sz="2000" dirty="0" smtClean="0">
                <a:latin typeface="Calibri" pitchFamily="34" charset="0"/>
                <a:cs typeface="Calibri" pitchFamily="34" charset="0"/>
              </a:rPr>
              <a:t> et </a:t>
            </a:r>
            <a:r>
              <a:rPr lang="nl-BE" sz="2000" dirty="0" err="1" smtClean="0">
                <a:latin typeface="Calibri" pitchFamily="34" charset="0"/>
                <a:cs typeface="Calibri" pitchFamily="34" charset="0"/>
              </a:rPr>
              <a:t>magnis</a:t>
            </a:r>
            <a:r>
              <a:rPr lang="nl-BE" sz="2000" dirty="0" smtClean="0">
                <a:latin typeface="Calibri" pitchFamily="34" charset="0"/>
                <a:cs typeface="Calibri" pitchFamily="34" charset="0"/>
              </a:rPr>
              <a:t> dis </a:t>
            </a:r>
            <a:r>
              <a:rPr lang="nl-BE" sz="2000" dirty="0" err="1" smtClean="0">
                <a:latin typeface="Calibri" pitchFamily="34" charset="0"/>
                <a:cs typeface="Calibri" pitchFamily="34" charset="0"/>
              </a:rPr>
              <a:t>parturient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montes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nascetur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ridiculus</a:t>
            </a:r>
            <a:r>
              <a:rPr lang="nl-BE" sz="2000" dirty="0" smtClean="0">
                <a:latin typeface="Calibri" pitchFamily="34" charset="0"/>
                <a:cs typeface="Calibri" pitchFamily="34" charset="0"/>
              </a:rPr>
              <a:t> mus. </a:t>
            </a:r>
            <a:r>
              <a:rPr lang="nl-BE" sz="2000" dirty="0" err="1" smtClean="0">
                <a:latin typeface="Calibri" pitchFamily="34" charset="0"/>
                <a:cs typeface="Calibri" pitchFamily="34" charset="0"/>
              </a:rPr>
              <a:t>Donec</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quam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felis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ultricies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nec</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pellentesque</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eu</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pretium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quis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sem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Nulla</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consequat</a:t>
            </a:r>
            <a:r>
              <a:rPr lang="nl-BE" sz="2000" dirty="0" smtClean="0">
                <a:latin typeface="Calibri" pitchFamily="34" charset="0"/>
                <a:cs typeface="Calibri" pitchFamily="34" charset="0"/>
              </a:rPr>
              <a:t> massa </a:t>
            </a:r>
            <a:r>
              <a:rPr lang="nl-BE" sz="2000" dirty="0" err="1" smtClean="0">
                <a:latin typeface="Calibri" pitchFamily="34" charset="0"/>
                <a:cs typeface="Calibri" pitchFamily="34" charset="0"/>
              </a:rPr>
              <a:t>quis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enim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Donec</a:t>
            </a:r>
            <a:r>
              <a:rPr lang="nl-BE" sz="2000" dirty="0" smtClean="0">
                <a:latin typeface="Calibri" pitchFamily="34" charset="0"/>
                <a:cs typeface="Calibri" pitchFamily="34" charset="0"/>
              </a:rPr>
              <a:t> pede </a:t>
            </a:r>
            <a:r>
              <a:rPr lang="nl-BE" sz="2000" dirty="0" err="1" smtClean="0">
                <a:latin typeface="Calibri" pitchFamily="34" charset="0"/>
                <a:cs typeface="Calibri" pitchFamily="34" charset="0"/>
              </a:rPr>
              <a:t>justo</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Lorem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ipsum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dolor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sit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amet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consectetuer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adipiscing</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elit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Aenean</a:t>
            </a:r>
            <a:r>
              <a:rPr lang="nl-BE" sz="2000" dirty="0" smtClean="0">
                <a:latin typeface="Calibri" pitchFamily="34" charset="0"/>
                <a:cs typeface="Calibri" pitchFamily="34" charset="0"/>
              </a:rPr>
              <a:t> commodo </a:t>
            </a:r>
            <a:r>
              <a:rPr lang="nl-BE" sz="2000" dirty="0" err="1" smtClean="0">
                <a:latin typeface="Calibri" pitchFamily="34" charset="0"/>
                <a:cs typeface="Calibri" pitchFamily="34" charset="0"/>
              </a:rPr>
              <a:t>ligula</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eget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dolor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Aenean</a:t>
            </a:r>
            <a:r>
              <a:rPr lang="nl-BE" sz="2000" dirty="0" smtClean="0">
                <a:latin typeface="Calibri" pitchFamily="34" charset="0"/>
                <a:cs typeface="Calibri" pitchFamily="34" charset="0"/>
              </a:rPr>
              <a:t> massa. </a:t>
            </a:r>
            <a:endParaRPr lang="nl-BE" dirty="0"/>
          </a:p>
        </p:txBody>
      </p:sp>
      <p:sp>
        <p:nvSpPr>
          <p:cNvPr id="9" name="Tijdelijke aanduiding voor tekst 8"/>
          <p:cNvSpPr>
            <a:spLocks noGrp="1"/>
          </p:cNvSpPr>
          <p:nvPr>
            <p:ph type="body" sz="quarter" idx="13" hasCustomPrompt="1"/>
          </p:nvPr>
        </p:nvSpPr>
        <p:spPr>
          <a:xfrm>
            <a:off x="971550" y="1901825"/>
            <a:ext cx="3722688" cy="384175"/>
          </a:xfrm>
          <a:prstGeom prst="rect">
            <a:avLst/>
          </a:prstGeom>
        </p:spPr>
        <p:txBody>
          <a:bodyPr/>
          <a:lstStyle>
            <a:lvl1pPr marL="0" indent="0">
              <a:buNone/>
              <a:defRPr sz="2200" b="1" baseline="0">
                <a:solidFill>
                  <a:srgbClr val="B71234"/>
                </a:solidFill>
                <a:latin typeface="+mj-lt"/>
              </a:defRPr>
            </a:lvl1pPr>
          </a:lstStyle>
          <a:p>
            <a:pPr lvl="0"/>
            <a:r>
              <a:rPr lang="nl-BE" dirty="0" smtClean="0"/>
              <a:t>Titel van tekstblok</a:t>
            </a:r>
            <a:endParaRPr lang="nl-BE" dirty="0"/>
          </a:p>
        </p:txBody>
      </p:sp>
      <p:sp>
        <p:nvSpPr>
          <p:cNvPr id="2" name="Tijdelijke aanduiding voor datum 1"/>
          <p:cNvSpPr>
            <a:spLocks noGrp="1"/>
          </p:cNvSpPr>
          <p:nvPr>
            <p:ph type="dt" sz="half" idx="14"/>
          </p:nvPr>
        </p:nvSpPr>
        <p:spPr/>
        <p:txBody>
          <a:bodyPr/>
          <a:lstStyle/>
          <a:p>
            <a:fld id="{BAE832CA-D3F5-4C34-BF88-FAFDB516468C}" type="datetime1">
              <a:rPr lang="nl-BE" smtClean="0"/>
              <a:t>14/12/2016</a:t>
            </a:fld>
            <a:endParaRPr lang="nl-BE" dirty="0"/>
          </a:p>
        </p:txBody>
      </p:sp>
      <p:sp>
        <p:nvSpPr>
          <p:cNvPr id="3" name="Tijdelijke aanduiding voor voettekst 2"/>
          <p:cNvSpPr>
            <a:spLocks noGrp="1"/>
          </p:cNvSpPr>
          <p:nvPr>
            <p:ph type="ftr" sz="quarter" idx="15"/>
          </p:nvPr>
        </p:nvSpPr>
        <p:spPr/>
        <p:txBody>
          <a:bodyPr/>
          <a:lstStyle/>
          <a:p>
            <a:endParaRPr lang="nl-BE" dirty="0"/>
          </a:p>
        </p:txBody>
      </p:sp>
      <p:sp>
        <p:nvSpPr>
          <p:cNvPr id="4" name="Tijdelijke aanduiding voor dianummer 3"/>
          <p:cNvSpPr>
            <a:spLocks noGrp="1"/>
          </p:cNvSpPr>
          <p:nvPr>
            <p:ph type="sldNum" sz="quarter" idx="16"/>
          </p:nvPr>
        </p:nvSpPr>
        <p:spPr/>
        <p:txBody>
          <a:bodyPr/>
          <a:lstStyle/>
          <a:p>
            <a:fld id="{41E1C609-5DDB-49F2-AD70-580642573095}" type="slidenum">
              <a:rPr lang="nl-BE" smtClean="0"/>
              <a:pPr/>
              <a:t>‹nr.›</a:t>
            </a:fld>
            <a:endParaRPr lang="nl-BE"/>
          </a:p>
        </p:txBody>
      </p:sp>
    </p:spTree>
    <p:extLst>
      <p:ext uri="{BB962C8B-B14F-4D97-AF65-F5344CB8AC3E}">
        <p14:creationId xmlns:p14="http://schemas.microsoft.com/office/powerpoint/2010/main" val="34276962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met dubbel tekstvlak + foto">
    <p:spTree>
      <p:nvGrpSpPr>
        <p:cNvPr id="1" name=""/>
        <p:cNvGrpSpPr/>
        <p:nvPr/>
      </p:nvGrpSpPr>
      <p:grpSpPr>
        <a:xfrm>
          <a:off x="0" y="0"/>
          <a:ext cx="0" cy="0"/>
          <a:chOff x="0" y="0"/>
          <a:chExt cx="0" cy="0"/>
        </a:xfrm>
      </p:grpSpPr>
      <p:sp>
        <p:nvSpPr>
          <p:cNvPr id="11" name="Afgeronde rechthoek 10"/>
          <p:cNvSpPr/>
          <p:nvPr/>
        </p:nvSpPr>
        <p:spPr>
          <a:xfrm>
            <a:off x="4962260" y="3207945"/>
            <a:ext cx="4000511" cy="2637413"/>
          </a:xfrm>
          <a:prstGeom prst="roundRect">
            <a:avLst>
              <a:gd name="adj" fmla="val 8612"/>
            </a:avLst>
          </a:prstGeom>
          <a:solidFill>
            <a:srgbClr val="B71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0" name="Afbeelding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040" y="3207945"/>
            <a:ext cx="4009220" cy="2623312"/>
          </a:xfrm>
          <a:prstGeom prst="roundRect">
            <a:avLst>
              <a:gd name="adj" fmla="val 9305"/>
            </a:avLst>
          </a:prstGeom>
          <a:solidFill>
            <a:srgbClr val="FFFFFF">
              <a:shade val="85000"/>
            </a:srgbClr>
          </a:solidFill>
          <a:ln>
            <a:noFill/>
          </a:ln>
          <a:effectLst/>
        </p:spPr>
      </p:pic>
      <p:sp>
        <p:nvSpPr>
          <p:cNvPr id="3" name="Tijdelijke aanduiding voor tekst 2"/>
          <p:cNvSpPr>
            <a:spLocks noGrp="1"/>
          </p:cNvSpPr>
          <p:nvPr userDrawn="1">
            <p:ph type="body" sz="quarter" idx="10" hasCustomPrompt="1"/>
          </p:nvPr>
        </p:nvSpPr>
        <p:spPr>
          <a:xfrm>
            <a:off x="953040" y="2448833"/>
            <a:ext cx="8088313" cy="596900"/>
          </a:xfrm>
          <a:prstGeom prst="rect">
            <a:avLst/>
          </a:prstGeom>
        </p:spPr>
        <p:txBody>
          <a:bodyPr/>
          <a:lstStyle>
            <a:lvl1pPr marL="0" indent="0">
              <a:buNone/>
              <a:defRPr sz="3300" b="1" baseline="0">
                <a:solidFill>
                  <a:srgbClr val="B71234"/>
                </a:solidFill>
                <a:latin typeface="+mj-lt"/>
              </a:defRPr>
            </a:lvl1pPr>
          </a:lstStyle>
          <a:p>
            <a:pPr lvl="0"/>
            <a:r>
              <a:rPr lang="nl-NL" dirty="0" smtClean="0"/>
              <a:t>Titel boven een afbeelding en tekstblok</a:t>
            </a:r>
            <a:endParaRPr lang="nl-BE" dirty="0"/>
          </a:p>
        </p:txBody>
      </p:sp>
      <p:sp>
        <p:nvSpPr>
          <p:cNvPr id="5" name="Tijdelijke aanduiding voor tekst 4"/>
          <p:cNvSpPr>
            <a:spLocks noGrp="1"/>
          </p:cNvSpPr>
          <p:nvPr>
            <p:ph type="body" sz="quarter" idx="11" hasCustomPrompt="1"/>
          </p:nvPr>
        </p:nvSpPr>
        <p:spPr>
          <a:xfrm>
            <a:off x="5167313" y="3395663"/>
            <a:ext cx="3600450" cy="225425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000">
                <a:latin typeface="+mj-l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nl-BE" sz="2000" dirty="0" err="1" smtClean="0">
                <a:latin typeface="Calibri" pitchFamily="34" charset="0"/>
                <a:cs typeface="Calibri" pitchFamily="34" charset="0"/>
              </a:rPr>
              <a:t>Lorem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ipsum</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dolor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sit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amet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consectetuer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adipiscing</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elit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Aenean</a:t>
            </a:r>
            <a:r>
              <a:rPr lang="nl-BE" sz="2000" dirty="0" smtClean="0">
                <a:latin typeface="Calibri" pitchFamily="34" charset="0"/>
                <a:cs typeface="Calibri" pitchFamily="34" charset="0"/>
              </a:rPr>
              <a:t> commodo </a:t>
            </a:r>
            <a:r>
              <a:rPr lang="nl-BE" sz="2000" dirty="0" err="1" smtClean="0">
                <a:latin typeface="Calibri" pitchFamily="34" charset="0"/>
                <a:cs typeface="Calibri" pitchFamily="34" charset="0"/>
              </a:rPr>
              <a:t>ligula</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eget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dolor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Aenean</a:t>
            </a:r>
            <a:r>
              <a:rPr lang="nl-BE" sz="2000" dirty="0" smtClean="0">
                <a:latin typeface="Calibri" pitchFamily="34" charset="0"/>
                <a:cs typeface="Calibri" pitchFamily="34" charset="0"/>
              </a:rPr>
              <a:t> massa. Cum </a:t>
            </a:r>
            <a:r>
              <a:rPr lang="nl-BE" sz="2000" dirty="0" err="1" smtClean="0">
                <a:latin typeface="Calibri" pitchFamily="34" charset="0"/>
                <a:cs typeface="Calibri" pitchFamily="34" charset="0"/>
              </a:rPr>
              <a:t>sociis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natoque</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penatibus</a:t>
            </a:r>
            <a:r>
              <a:rPr lang="nl-BE" sz="2000" dirty="0" smtClean="0">
                <a:latin typeface="Calibri" pitchFamily="34" charset="0"/>
                <a:cs typeface="Calibri" pitchFamily="34" charset="0"/>
              </a:rPr>
              <a:t> et </a:t>
            </a:r>
            <a:r>
              <a:rPr lang="nl-BE" sz="2000" dirty="0" err="1" smtClean="0">
                <a:latin typeface="Calibri" pitchFamily="34" charset="0"/>
                <a:cs typeface="Calibri" pitchFamily="34" charset="0"/>
              </a:rPr>
              <a:t>magnis</a:t>
            </a:r>
            <a:r>
              <a:rPr lang="nl-BE" sz="2000" dirty="0" smtClean="0">
                <a:latin typeface="Calibri" pitchFamily="34" charset="0"/>
                <a:cs typeface="Calibri" pitchFamily="34" charset="0"/>
              </a:rPr>
              <a:t> dis </a:t>
            </a:r>
            <a:r>
              <a:rPr lang="nl-BE" sz="2000" dirty="0" err="1" smtClean="0">
                <a:latin typeface="Calibri" pitchFamily="34" charset="0"/>
                <a:cs typeface="Calibri" pitchFamily="34" charset="0"/>
              </a:rPr>
              <a:t>parturient</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montes</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nascetur</a:t>
            </a:r>
            <a:r>
              <a:rPr lang="nl-BE" sz="2000" dirty="0" smtClean="0">
                <a:latin typeface="Calibri" pitchFamily="34" charset="0"/>
                <a:cs typeface="Calibri" pitchFamily="34" charset="0"/>
              </a:rPr>
              <a:t> </a:t>
            </a:r>
            <a:r>
              <a:rPr lang="nl-BE" sz="2000" dirty="0" err="1" smtClean="0">
                <a:latin typeface="Calibri" pitchFamily="34" charset="0"/>
                <a:cs typeface="Calibri" pitchFamily="34" charset="0"/>
              </a:rPr>
              <a:t>ridiculus</a:t>
            </a:r>
            <a:r>
              <a:rPr lang="nl-BE" sz="2000" dirty="0" smtClean="0">
                <a:latin typeface="Calibri" pitchFamily="34" charset="0"/>
                <a:cs typeface="Calibri" pitchFamily="34" charset="0"/>
              </a:rPr>
              <a:t> mus. </a:t>
            </a:r>
          </a:p>
        </p:txBody>
      </p:sp>
      <p:sp>
        <p:nvSpPr>
          <p:cNvPr id="2" name="Tijdelijke aanduiding voor datum 1"/>
          <p:cNvSpPr>
            <a:spLocks noGrp="1"/>
          </p:cNvSpPr>
          <p:nvPr>
            <p:ph type="dt" sz="half" idx="12"/>
          </p:nvPr>
        </p:nvSpPr>
        <p:spPr/>
        <p:txBody>
          <a:bodyPr/>
          <a:lstStyle/>
          <a:p>
            <a:fld id="{A2126877-D3E8-4594-B658-3D035997604F}" type="datetime1">
              <a:rPr lang="nl-BE" smtClean="0"/>
              <a:t>14/12/2016</a:t>
            </a:fld>
            <a:endParaRPr lang="nl-BE" dirty="0"/>
          </a:p>
        </p:txBody>
      </p:sp>
      <p:sp>
        <p:nvSpPr>
          <p:cNvPr id="4" name="Tijdelijke aanduiding voor voettekst 3"/>
          <p:cNvSpPr>
            <a:spLocks noGrp="1"/>
          </p:cNvSpPr>
          <p:nvPr>
            <p:ph type="ftr" sz="quarter" idx="13"/>
          </p:nvPr>
        </p:nvSpPr>
        <p:spPr/>
        <p:txBody>
          <a:bodyPr/>
          <a:lstStyle/>
          <a:p>
            <a:endParaRPr lang="nl-BE" dirty="0"/>
          </a:p>
        </p:txBody>
      </p:sp>
      <p:sp>
        <p:nvSpPr>
          <p:cNvPr id="6" name="Tijdelijke aanduiding voor dianummer 5"/>
          <p:cNvSpPr>
            <a:spLocks noGrp="1"/>
          </p:cNvSpPr>
          <p:nvPr>
            <p:ph type="sldNum" sz="quarter" idx="14"/>
          </p:nvPr>
        </p:nvSpPr>
        <p:spPr/>
        <p:txBody>
          <a:bodyPr/>
          <a:lstStyle/>
          <a:p>
            <a:fld id="{41E1C609-5DDB-49F2-AD70-580642573095}" type="slidenum">
              <a:rPr lang="nl-BE" smtClean="0"/>
              <a:pPr/>
              <a:t>‹nr.›</a:t>
            </a:fld>
            <a:endParaRPr lang="nl-BE"/>
          </a:p>
        </p:txBody>
      </p:sp>
    </p:spTree>
    <p:extLst>
      <p:ext uri="{BB962C8B-B14F-4D97-AF65-F5344CB8AC3E}">
        <p14:creationId xmlns:p14="http://schemas.microsoft.com/office/powerpoint/2010/main" val="16492122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8.pn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ijdelijke aanduiding voor datum 3"/>
          <p:cNvSpPr>
            <a:spLocks noGrp="1"/>
          </p:cNvSpPr>
          <p:nvPr>
            <p:ph type="dt" sz="half" idx="2"/>
          </p:nvPr>
        </p:nvSpPr>
        <p:spPr>
          <a:xfrm>
            <a:off x="903500" y="6322039"/>
            <a:ext cx="2311400" cy="356589"/>
          </a:xfrm>
          <a:prstGeom prst="rect">
            <a:avLst/>
          </a:prstGeom>
        </p:spPr>
        <p:txBody>
          <a:bodyPr vert="horz" lIns="91440" tIns="45720" rIns="91440" bIns="45720" rtlCol="0" anchor="ctr"/>
          <a:lstStyle>
            <a:lvl1pPr algn="l">
              <a:defRPr sz="1200">
                <a:solidFill>
                  <a:schemeClr val="bg1"/>
                </a:solidFill>
              </a:defRPr>
            </a:lvl1pPr>
          </a:lstStyle>
          <a:p>
            <a:fld id="{5161F75C-B986-49D3-A5AF-6D8A8F22CBA6}" type="datetime1">
              <a:rPr lang="nl-BE" smtClean="0"/>
              <a:t>14/12/2016</a:t>
            </a:fld>
            <a:endParaRPr lang="nl-BE" dirty="0"/>
          </a:p>
        </p:txBody>
      </p:sp>
      <p:sp>
        <p:nvSpPr>
          <p:cNvPr id="6" name="Tijdelijke aanduiding voor voettekst 4"/>
          <p:cNvSpPr>
            <a:spLocks noGrp="1"/>
          </p:cNvSpPr>
          <p:nvPr>
            <p:ph type="ftr" sz="quarter" idx="3"/>
          </p:nvPr>
        </p:nvSpPr>
        <p:spPr>
          <a:xfrm>
            <a:off x="3384550" y="6322039"/>
            <a:ext cx="3136900" cy="356589"/>
          </a:xfrm>
          <a:prstGeom prst="rect">
            <a:avLst/>
          </a:prstGeom>
        </p:spPr>
        <p:txBody>
          <a:bodyPr vert="horz" lIns="91440" tIns="45720" rIns="91440" bIns="45720" rtlCol="0" anchor="ctr"/>
          <a:lstStyle>
            <a:lvl1pPr algn="ctr">
              <a:defRPr sz="1200">
                <a:solidFill>
                  <a:schemeClr val="bg1"/>
                </a:solidFill>
              </a:defRPr>
            </a:lvl1pPr>
          </a:lstStyle>
          <a:p>
            <a:endParaRPr lang="nl-BE" dirty="0"/>
          </a:p>
        </p:txBody>
      </p:sp>
      <p:sp>
        <p:nvSpPr>
          <p:cNvPr id="7" name="Tijdelijke aanduiding voor dianummer 5"/>
          <p:cNvSpPr>
            <a:spLocks noGrp="1"/>
          </p:cNvSpPr>
          <p:nvPr>
            <p:ph type="sldNum" sz="quarter" idx="4"/>
          </p:nvPr>
        </p:nvSpPr>
        <p:spPr>
          <a:xfrm>
            <a:off x="6682936" y="6313875"/>
            <a:ext cx="2311400" cy="356589"/>
          </a:xfrm>
          <a:prstGeom prst="rect">
            <a:avLst/>
          </a:prstGeom>
        </p:spPr>
        <p:txBody>
          <a:bodyPr vert="horz" lIns="91440" tIns="45720" rIns="91440" bIns="45720" rtlCol="0" anchor="ctr"/>
          <a:lstStyle>
            <a:lvl1pPr algn="r">
              <a:defRPr sz="1200">
                <a:solidFill>
                  <a:schemeClr val="bg1"/>
                </a:solidFill>
              </a:defRPr>
            </a:lvl1pPr>
          </a:lstStyle>
          <a:p>
            <a:fld id="{41E1C609-5DDB-49F2-AD70-580642573095}" type="slidenum">
              <a:rPr lang="nl-BE" smtClean="0"/>
              <a:pPr/>
              <a:t>‹nr.›</a:t>
            </a:fld>
            <a:endParaRPr lang="nl-BE"/>
          </a:p>
        </p:txBody>
      </p:sp>
      <p:pic>
        <p:nvPicPr>
          <p:cNvPr id="2" name="Afbeelding 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906000" cy="6697663"/>
          </a:xfrm>
          <a:prstGeom prst="rect">
            <a:avLst/>
          </a:prstGeom>
        </p:spPr>
      </p:pic>
    </p:spTree>
    <p:extLst>
      <p:ext uri="{BB962C8B-B14F-4D97-AF65-F5344CB8AC3E}">
        <p14:creationId xmlns:p14="http://schemas.microsoft.com/office/powerpoint/2010/main" val="2826226160"/>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949" r:id="rId3"/>
    <p:sldLayoutId id="2147483896" r:id="rId4"/>
    <p:sldLayoutId id="2147483897" r:id="rId5"/>
    <p:sldLayoutId id="2147483898" r:id="rId6"/>
    <p:sldLayoutId id="2147483899" r:id="rId7"/>
    <p:sldLayoutId id="2147483900" r:id="rId8"/>
    <p:sldLayoutId id="2147483901" r:id="rId9"/>
    <p:sldLayoutId id="2147483903" r:id="rId10"/>
    <p:sldLayoutId id="2147483905" r:id="rId11"/>
    <p:sldLayoutId id="2147483906" r:id="rId12"/>
    <p:sldLayoutId id="2147483907" r:id="rId13"/>
    <p:sldLayoutId id="2147483908" r:id="rId14"/>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9906000" cy="6697663"/>
          </a:xfrm>
          <a:prstGeom prst="rect">
            <a:avLst/>
          </a:prstGeom>
        </p:spPr>
      </p:pic>
      <p:sp>
        <p:nvSpPr>
          <p:cNvPr id="3" name="Tijdelijke aanduiding voor datum 3"/>
          <p:cNvSpPr>
            <a:spLocks noGrp="1"/>
          </p:cNvSpPr>
          <p:nvPr>
            <p:ph type="dt" sz="half" idx="2"/>
          </p:nvPr>
        </p:nvSpPr>
        <p:spPr>
          <a:xfrm>
            <a:off x="903500" y="6322039"/>
            <a:ext cx="2311400" cy="356589"/>
          </a:xfrm>
          <a:prstGeom prst="rect">
            <a:avLst/>
          </a:prstGeom>
        </p:spPr>
        <p:txBody>
          <a:bodyPr vert="horz" lIns="91440" tIns="45720" rIns="91440" bIns="45720" rtlCol="0" anchor="ctr"/>
          <a:lstStyle>
            <a:lvl1pPr algn="l">
              <a:defRPr sz="1200">
                <a:solidFill>
                  <a:schemeClr val="bg1"/>
                </a:solidFill>
              </a:defRPr>
            </a:lvl1pPr>
          </a:lstStyle>
          <a:p>
            <a:fld id="{1FA74760-D1D9-459E-B647-B8F9857D0DBA}" type="datetime1">
              <a:rPr lang="nl-BE" smtClean="0"/>
              <a:t>14/12/2016</a:t>
            </a:fld>
            <a:endParaRPr lang="nl-BE" dirty="0"/>
          </a:p>
        </p:txBody>
      </p:sp>
      <p:sp>
        <p:nvSpPr>
          <p:cNvPr id="4" name="Tijdelijke aanduiding voor voettekst 4"/>
          <p:cNvSpPr>
            <a:spLocks noGrp="1"/>
          </p:cNvSpPr>
          <p:nvPr>
            <p:ph type="ftr" sz="quarter" idx="3"/>
          </p:nvPr>
        </p:nvSpPr>
        <p:spPr>
          <a:xfrm>
            <a:off x="3384550" y="6322039"/>
            <a:ext cx="3136900" cy="356589"/>
          </a:xfrm>
          <a:prstGeom prst="rect">
            <a:avLst/>
          </a:prstGeom>
        </p:spPr>
        <p:txBody>
          <a:bodyPr vert="horz" lIns="91440" tIns="45720" rIns="91440" bIns="45720" rtlCol="0" anchor="ctr"/>
          <a:lstStyle>
            <a:lvl1pPr algn="ctr">
              <a:defRPr sz="1200">
                <a:solidFill>
                  <a:schemeClr val="bg1"/>
                </a:solidFill>
              </a:defRPr>
            </a:lvl1pPr>
          </a:lstStyle>
          <a:p>
            <a:endParaRPr lang="nl-BE" dirty="0"/>
          </a:p>
        </p:txBody>
      </p:sp>
      <p:sp>
        <p:nvSpPr>
          <p:cNvPr id="5" name="Tijdelijke aanduiding voor dianummer 5"/>
          <p:cNvSpPr>
            <a:spLocks noGrp="1"/>
          </p:cNvSpPr>
          <p:nvPr>
            <p:ph type="sldNum" sz="quarter" idx="4"/>
          </p:nvPr>
        </p:nvSpPr>
        <p:spPr>
          <a:xfrm>
            <a:off x="6682936" y="6313875"/>
            <a:ext cx="2311400" cy="356589"/>
          </a:xfrm>
          <a:prstGeom prst="rect">
            <a:avLst/>
          </a:prstGeom>
        </p:spPr>
        <p:txBody>
          <a:bodyPr vert="horz" lIns="91440" tIns="45720" rIns="91440" bIns="45720" rtlCol="0" anchor="ctr"/>
          <a:lstStyle>
            <a:lvl1pPr algn="r">
              <a:defRPr sz="1200">
                <a:solidFill>
                  <a:schemeClr val="bg1"/>
                </a:solidFill>
              </a:defRPr>
            </a:lvl1pPr>
          </a:lstStyle>
          <a:p>
            <a:fld id="{41E1C609-5DDB-49F2-AD70-580642573095}" type="slidenum">
              <a:rPr lang="nl-BE" smtClean="0"/>
              <a:pPr/>
              <a:t>‹nr.›</a:t>
            </a:fld>
            <a:endParaRPr lang="nl-BE"/>
          </a:p>
        </p:txBody>
      </p:sp>
    </p:spTree>
    <p:extLst>
      <p:ext uri="{BB962C8B-B14F-4D97-AF65-F5344CB8AC3E}">
        <p14:creationId xmlns:p14="http://schemas.microsoft.com/office/powerpoint/2010/main" val="1024666646"/>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48"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906000" cy="6697662"/>
          </a:xfrm>
          <a:prstGeom prst="rect">
            <a:avLst/>
          </a:prstGeom>
        </p:spPr>
      </p:pic>
      <p:sp>
        <p:nvSpPr>
          <p:cNvPr id="4" name="Tijdelijke aanduiding voor datum 3"/>
          <p:cNvSpPr>
            <a:spLocks noGrp="1"/>
          </p:cNvSpPr>
          <p:nvPr>
            <p:ph type="dt" sz="half" idx="2"/>
          </p:nvPr>
        </p:nvSpPr>
        <p:spPr>
          <a:xfrm>
            <a:off x="903500" y="6322039"/>
            <a:ext cx="2311400" cy="356589"/>
          </a:xfrm>
          <a:prstGeom prst="rect">
            <a:avLst/>
          </a:prstGeom>
        </p:spPr>
        <p:txBody>
          <a:bodyPr vert="horz" lIns="91440" tIns="45720" rIns="91440" bIns="45720" rtlCol="0" anchor="ctr"/>
          <a:lstStyle>
            <a:lvl1pPr algn="l">
              <a:defRPr sz="1200">
                <a:solidFill>
                  <a:schemeClr val="bg1"/>
                </a:solidFill>
              </a:defRPr>
            </a:lvl1pPr>
          </a:lstStyle>
          <a:p>
            <a:fld id="{E01E5BAA-FB08-431F-B984-948FAFC8D844}" type="datetime1">
              <a:rPr lang="nl-BE" smtClean="0"/>
              <a:t>14/12/2016</a:t>
            </a:fld>
            <a:endParaRPr lang="nl-BE" dirty="0"/>
          </a:p>
        </p:txBody>
      </p:sp>
      <p:sp>
        <p:nvSpPr>
          <p:cNvPr id="5" name="Tijdelijke aanduiding voor voettekst 4"/>
          <p:cNvSpPr>
            <a:spLocks noGrp="1"/>
          </p:cNvSpPr>
          <p:nvPr>
            <p:ph type="ftr" sz="quarter" idx="3"/>
          </p:nvPr>
        </p:nvSpPr>
        <p:spPr>
          <a:xfrm>
            <a:off x="3384550" y="6322039"/>
            <a:ext cx="3136900" cy="356589"/>
          </a:xfrm>
          <a:prstGeom prst="rect">
            <a:avLst/>
          </a:prstGeom>
        </p:spPr>
        <p:txBody>
          <a:bodyPr vert="horz" lIns="91440" tIns="45720" rIns="91440" bIns="45720" rtlCol="0" anchor="ctr"/>
          <a:lstStyle>
            <a:lvl1pPr algn="ctr">
              <a:defRPr sz="1200">
                <a:solidFill>
                  <a:schemeClr val="bg1"/>
                </a:solidFill>
              </a:defRPr>
            </a:lvl1pPr>
          </a:lstStyle>
          <a:p>
            <a:endParaRPr lang="nl-BE" dirty="0"/>
          </a:p>
        </p:txBody>
      </p:sp>
      <p:sp>
        <p:nvSpPr>
          <p:cNvPr id="6" name="Tijdelijke aanduiding voor dianummer 5"/>
          <p:cNvSpPr>
            <a:spLocks noGrp="1"/>
          </p:cNvSpPr>
          <p:nvPr>
            <p:ph type="sldNum" sz="quarter" idx="4"/>
          </p:nvPr>
        </p:nvSpPr>
        <p:spPr>
          <a:xfrm>
            <a:off x="6682936" y="6313875"/>
            <a:ext cx="2311400" cy="356589"/>
          </a:xfrm>
          <a:prstGeom prst="rect">
            <a:avLst/>
          </a:prstGeom>
        </p:spPr>
        <p:txBody>
          <a:bodyPr vert="horz" lIns="91440" tIns="45720" rIns="91440" bIns="45720" rtlCol="0" anchor="ctr"/>
          <a:lstStyle>
            <a:lvl1pPr algn="r">
              <a:defRPr sz="1200">
                <a:solidFill>
                  <a:schemeClr val="bg1"/>
                </a:solidFill>
              </a:defRPr>
            </a:lvl1pPr>
          </a:lstStyle>
          <a:p>
            <a:fld id="{41E1C609-5DDB-49F2-AD70-580642573095}" type="slidenum">
              <a:rPr lang="nl-BE" smtClean="0"/>
              <a:pPr/>
              <a:t>‹nr.›</a:t>
            </a:fld>
            <a:endParaRPr lang="nl-BE"/>
          </a:p>
        </p:txBody>
      </p:sp>
    </p:spTree>
    <p:extLst>
      <p:ext uri="{BB962C8B-B14F-4D97-AF65-F5344CB8AC3E}">
        <p14:creationId xmlns:p14="http://schemas.microsoft.com/office/powerpoint/2010/main" val="1456961420"/>
      </p:ext>
    </p:extLst>
  </p:cSld>
  <p:clrMap bg1="lt1" tx1="dk1" bg2="lt2" tx2="dk2" accent1="accent1" accent2="accent2" accent3="accent3" accent4="accent4" accent5="accent5" accent6="accent6" hlink="hlink" folHlink="folHlink"/>
  <p:sldLayoutIdLst>
    <p:sldLayoutId id="2147483937" r:id="rId1"/>
    <p:sldLayoutId id="2147483947" r:id="rId2"/>
    <p:sldLayoutId id="2147483931" r:id="rId3"/>
    <p:sldLayoutId id="2147483893" r:id="rId4"/>
    <p:sldLayoutId id="2147483877" r:id="rId5"/>
    <p:sldLayoutId id="2147483951" r:id="rId6"/>
    <p:sldLayoutId id="2147483952"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hyperlink" Target="https://stad.gent/sites/default/files/page/documents/Intra-Europese%20migratie,%20een%20voorstelling%20van%20het%20project%20Buurtstewards.pdf" TargetMode="External"/><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hyperlink" Target="https://gsiw.stad.gent/link-to-work-eng" TargetMode="External"/><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966652" y="2620757"/>
            <a:ext cx="7896225" cy="2288656"/>
          </a:xfrm>
        </p:spPr>
        <p:txBody>
          <a:bodyPr/>
          <a:lstStyle/>
          <a:p>
            <a:pPr algn="ctr"/>
            <a:r>
              <a:rPr lang="en-GB" altLang="nl-BE" noProof="0" dirty="0" smtClean="0">
                <a:latin typeface="Calibri" pitchFamily="34" charset="0"/>
                <a:cs typeface="Calibri" pitchFamily="34" charset="0"/>
              </a:rPr>
              <a:t>Mediators intra-European </a:t>
            </a:r>
            <a:r>
              <a:rPr lang="en-GB" altLang="nl-BE" dirty="0">
                <a:latin typeface="Calibri" pitchFamily="34" charset="0"/>
                <a:cs typeface="Calibri" pitchFamily="34" charset="0"/>
              </a:rPr>
              <a:t>m</a:t>
            </a:r>
            <a:r>
              <a:rPr lang="en-GB" altLang="nl-BE" noProof="0" dirty="0" err="1" smtClean="0">
                <a:latin typeface="Calibri" pitchFamily="34" charset="0"/>
                <a:cs typeface="Calibri" pitchFamily="34" charset="0"/>
              </a:rPr>
              <a:t>igration</a:t>
            </a:r>
            <a:r>
              <a:rPr lang="en-GB" altLang="nl-BE" noProof="0" dirty="0" smtClean="0">
                <a:latin typeface="Calibri" pitchFamily="34" charset="0"/>
                <a:cs typeface="Calibri" pitchFamily="34" charset="0"/>
              </a:rPr>
              <a:t> (IEM)</a:t>
            </a:r>
            <a:br>
              <a:rPr lang="en-GB" altLang="nl-BE" noProof="0" dirty="0" smtClean="0">
                <a:latin typeface="Calibri" pitchFamily="34" charset="0"/>
                <a:cs typeface="Calibri" pitchFamily="34" charset="0"/>
              </a:rPr>
            </a:br>
            <a:r>
              <a:rPr lang="en-GB" altLang="nl-BE" noProof="0" dirty="0" smtClean="0">
                <a:latin typeface="Calibri" pitchFamily="34" charset="0"/>
                <a:cs typeface="Calibri" pitchFamily="34" charset="0"/>
              </a:rPr>
              <a:t>in Ghent</a:t>
            </a:r>
            <a:endParaRPr lang="en-GB" noProof="0" dirty="0"/>
          </a:p>
        </p:txBody>
      </p:sp>
      <p:sp>
        <p:nvSpPr>
          <p:cNvPr id="3" name="Tijdelijke aanduiding voor tekst 2"/>
          <p:cNvSpPr>
            <a:spLocks noGrp="1"/>
          </p:cNvSpPr>
          <p:nvPr>
            <p:ph type="body" sz="quarter" idx="11"/>
          </p:nvPr>
        </p:nvSpPr>
        <p:spPr>
          <a:xfrm>
            <a:off x="966652" y="4842933"/>
            <a:ext cx="7888288" cy="1066800"/>
          </a:xfrm>
        </p:spPr>
        <p:txBody>
          <a:bodyPr/>
          <a:lstStyle/>
          <a:p>
            <a:pPr algn="ctr"/>
            <a:r>
              <a:rPr lang="en-GB" dirty="0" smtClean="0"/>
              <a:t>ROMACT Workshop</a:t>
            </a:r>
          </a:p>
          <a:p>
            <a:pPr algn="ctr"/>
            <a:r>
              <a:rPr lang="en-GB" noProof="0" dirty="0" smtClean="0"/>
              <a:t>Munich, 16/12/2016</a:t>
            </a:r>
            <a:endParaRPr lang="en-GB" noProof="0"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652" y="866824"/>
            <a:ext cx="2124892" cy="758844"/>
          </a:xfrm>
          <a:prstGeom prst="rect">
            <a:avLst/>
          </a:prstGeom>
        </p:spPr>
      </p:pic>
      <p:pic>
        <p:nvPicPr>
          <p:cNvPr id="5" name="Afbeelding 4" descr="C:\Users\balliuja\AppData\Local\Microsoft\Windows\Temporary Internet Files\Content.Outlook\AAI9BXAC\Gent_zoveelstad_Engels_lij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298" y="440168"/>
            <a:ext cx="4885880" cy="2370999"/>
          </a:xfrm>
          <a:prstGeom prst="rect">
            <a:avLst/>
          </a:prstGeom>
          <a:noFill/>
          <a:ln>
            <a:noFill/>
          </a:ln>
        </p:spPr>
      </p:pic>
    </p:spTree>
    <p:extLst>
      <p:ext uri="{BB962C8B-B14F-4D97-AF65-F5344CB8AC3E}">
        <p14:creationId xmlns:p14="http://schemas.microsoft.com/office/powerpoint/2010/main" val="3420466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2326" y="594725"/>
            <a:ext cx="8421349" cy="803770"/>
          </a:xfrm>
        </p:spPr>
        <p:txBody>
          <a:bodyPr>
            <a:noAutofit/>
          </a:bodyPr>
          <a:lstStyle/>
          <a:p>
            <a:r>
              <a:rPr lang="en-GB" altLang="nl-BE" u="sng" dirty="0">
                <a:latin typeface="Calibri" pitchFamily="34" charset="0"/>
                <a:cs typeface="Calibri" pitchFamily="34" charset="0"/>
              </a:rPr>
              <a:t>Policy on intra-European migration</a:t>
            </a:r>
            <a:endParaRPr lang="en-GB" u="sng"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473138321"/>
              </p:ext>
            </p:extLst>
          </p:nvPr>
        </p:nvGraphicFramePr>
        <p:xfrm>
          <a:off x="495300" y="1562789"/>
          <a:ext cx="8915400" cy="4420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hthoek 4"/>
          <p:cNvSpPr/>
          <p:nvPr/>
        </p:nvSpPr>
        <p:spPr>
          <a:xfrm>
            <a:off x="1442610" y="1495831"/>
            <a:ext cx="990600" cy="89302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100" dirty="0" smtClean="0">
                <a:effectLst/>
                <a:ea typeface="Calibri"/>
                <a:cs typeface="Times New Roman"/>
              </a:rPr>
              <a:t>Higher authorities</a:t>
            </a:r>
            <a:endParaRPr lang="en-GB" sz="1100" dirty="0">
              <a:effectLst/>
              <a:ea typeface="Calibri"/>
              <a:cs typeface="Times New Roman"/>
            </a:endParaRPr>
          </a:p>
        </p:txBody>
      </p:sp>
      <p:sp>
        <p:nvSpPr>
          <p:cNvPr id="6" name="PIJL-LINKS en -RECHTS 5"/>
          <p:cNvSpPr/>
          <p:nvPr/>
        </p:nvSpPr>
        <p:spPr>
          <a:xfrm rot="1663605" flipV="1">
            <a:off x="2401472" y="2339571"/>
            <a:ext cx="1608484" cy="234873"/>
          </a:xfrm>
          <a:prstGeom prst="leftRightArrow">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dirty="0"/>
          </a:p>
        </p:txBody>
      </p:sp>
      <p:cxnSp>
        <p:nvCxnSpPr>
          <p:cNvPr id="8" name="Rechte verbindingslijn met pijl 7"/>
          <p:cNvCxnSpPr/>
          <p:nvPr/>
        </p:nvCxnSpPr>
        <p:spPr>
          <a:xfrm>
            <a:off x="2433210" y="5036619"/>
            <a:ext cx="41355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p:cNvCxnSpPr/>
          <p:nvPr/>
        </p:nvCxnSpPr>
        <p:spPr>
          <a:xfrm>
            <a:off x="4718974" y="5036619"/>
            <a:ext cx="46805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p:cNvCxnSpPr/>
          <p:nvPr/>
        </p:nvCxnSpPr>
        <p:spPr>
          <a:xfrm>
            <a:off x="7059234" y="5036619"/>
            <a:ext cx="46805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4953000" y="3770778"/>
            <a:ext cx="23402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970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742326" y="594725"/>
            <a:ext cx="8421349" cy="814528"/>
          </a:xfrm>
        </p:spPr>
        <p:txBody>
          <a:bodyPr/>
          <a:lstStyle/>
          <a:p>
            <a:r>
              <a:rPr lang="en-GB" altLang="nl-BE" sz="4000" u="sng" noProof="0" dirty="0" smtClean="0">
                <a:latin typeface="Calibri" pitchFamily="34" charset="0"/>
                <a:cs typeface="Calibri" pitchFamily="34" charset="0"/>
              </a:rPr>
              <a:t>Ghent: </a:t>
            </a:r>
            <a:r>
              <a:rPr lang="en-GB" altLang="nl-BE" sz="4000" u="sng" dirty="0" smtClean="0">
                <a:latin typeface="Calibri" pitchFamily="34" charset="0"/>
                <a:cs typeface="Calibri" pitchFamily="34" charset="0"/>
              </a:rPr>
              <a:t>“City </a:t>
            </a:r>
            <a:r>
              <a:rPr lang="en-GB" altLang="nl-BE" sz="4000" u="sng" dirty="0">
                <a:latin typeface="Calibri" pitchFamily="34" charset="0"/>
                <a:cs typeface="Calibri" pitchFamily="34" charset="0"/>
              </a:rPr>
              <a:t>of knowledge and culture”</a:t>
            </a:r>
            <a:r>
              <a:rPr lang="en-GB" altLang="nl-BE" dirty="0">
                <a:latin typeface="Calibri" pitchFamily="34" charset="0"/>
                <a:cs typeface="Calibri" pitchFamily="34" charset="0"/>
              </a:rPr>
              <a:t/>
            </a:r>
            <a:br>
              <a:rPr lang="en-GB" altLang="nl-BE" dirty="0">
                <a:latin typeface="Calibri" pitchFamily="34" charset="0"/>
                <a:cs typeface="Calibri" pitchFamily="34" charset="0"/>
              </a:rPr>
            </a:br>
            <a:endParaRPr lang="en-GB" altLang="nl-BE" noProof="0" dirty="0" smtClean="0">
              <a:latin typeface="Calibri" pitchFamily="34" charset="0"/>
              <a:cs typeface="Calibri" pitchFamily="34" charset="0"/>
            </a:endParaRPr>
          </a:p>
        </p:txBody>
      </p:sp>
      <p:sp>
        <p:nvSpPr>
          <p:cNvPr id="6147" name="Tijdelijke aanduiding voor inhoud 2"/>
          <p:cNvSpPr>
            <a:spLocks noGrp="1"/>
          </p:cNvSpPr>
          <p:nvPr>
            <p:ph idx="1"/>
          </p:nvPr>
        </p:nvSpPr>
        <p:spPr>
          <a:xfrm>
            <a:off x="742278" y="1484556"/>
            <a:ext cx="8421397" cy="4468300"/>
          </a:xfrm>
        </p:spPr>
        <p:txBody>
          <a:bodyPr/>
          <a:lstStyle/>
          <a:p>
            <a:pPr marL="0" indent="0">
              <a:buNone/>
            </a:pPr>
            <a:r>
              <a:rPr lang="en-GB" altLang="nl-BE" sz="2400" dirty="0" smtClean="0">
                <a:latin typeface="Calibri" pitchFamily="34" charset="0"/>
                <a:cs typeface="Calibri" pitchFamily="34" charset="0"/>
              </a:rPr>
              <a:t>	</a:t>
            </a:r>
            <a:r>
              <a:rPr lang="en-GB" sz="2800" b="1" dirty="0" smtClean="0"/>
              <a:t>256.235</a:t>
            </a:r>
            <a:r>
              <a:rPr lang="en-GB" altLang="nl-BE" sz="2800" b="1" dirty="0" smtClean="0">
                <a:latin typeface="Calibri" pitchFamily="34" charset="0"/>
                <a:cs typeface="Calibri" pitchFamily="34" charset="0"/>
              </a:rPr>
              <a:t> inhabitants (31/12/2015) of which:</a:t>
            </a:r>
          </a:p>
          <a:p>
            <a:r>
              <a:rPr lang="en-GB" altLang="nl-BE" sz="2800" dirty="0" smtClean="0">
                <a:latin typeface="Calibri" pitchFamily="34" charset="0"/>
                <a:cs typeface="Calibri" pitchFamily="34" charset="0"/>
              </a:rPr>
              <a:t>37,7%  children and youngsters + additional 75,000 students</a:t>
            </a:r>
          </a:p>
          <a:p>
            <a:r>
              <a:rPr lang="en-GB" altLang="nl-BE" sz="2800" dirty="0" smtClean="0">
                <a:latin typeface="Calibri" pitchFamily="34" charset="0"/>
                <a:cs typeface="Calibri" pitchFamily="34" charset="0"/>
              </a:rPr>
              <a:t>30,6% foreign origin</a:t>
            </a:r>
          </a:p>
          <a:p>
            <a:r>
              <a:rPr lang="en-GB" altLang="nl-BE" sz="2800" dirty="0" smtClean="0">
                <a:latin typeface="Calibri" pitchFamily="34" charset="0"/>
                <a:cs typeface="Calibri" pitchFamily="34" charset="0"/>
              </a:rPr>
              <a:t>13,9% non-Belgian nationality </a:t>
            </a:r>
            <a:r>
              <a:rPr lang="en-GB" altLang="nl-BE" sz="2800" dirty="0">
                <a:latin typeface="Calibri" pitchFamily="34" charset="0"/>
                <a:cs typeface="Calibri" pitchFamily="34" charset="0"/>
              </a:rPr>
              <a:t>(</a:t>
            </a:r>
            <a:r>
              <a:rPr lang="en-GB" altLang="nl-BE" sz="2800" dirty="0" smtClean="0">
                <a:latin typeface="Calibri" pitchFamily="34" charset="0"/>
                <a:cs typeface="Calibri" pitchFamily="34" charset="0"/>
              </a:rPr>
              <a:t>4,9% EU-13 - </a:t>
            </a:r>
            <a:r>
              <a:rPr lang="en-GB" altLang="nl-BE" sz="2800" dirty="0">
                <a:latin typeface="Calibri" pitchFamily="34" charset="0"/>
                <a:cs typeface="Calibri" pitchFamily="34" charset="0"/>
              </a:rPr>
              <a:t>2,8</a:t>
            </a:r>
            <a:r>
              <a:rPr lang="en-GB" altLang="nl-BE" sz="2800" dirty="0" smtClean="0">
                <a:latin typeface="Calibri" pitchFamily="34" charset="0"/>
                <a:cs typeface="Calibri" pitchFamily="34" charset="0"/>
              </a:rPr>
              <a:t>% EU-15 minus Belgium – 6,2% non</a:t>
            </a:r>
            <a:r>
              <a:rPr lang="en-GB" altLang="nl-BE" sz="2000" dirty="0" smtClean="0">
                <a:latin typeface="Calibri" pitchFamily="34" charset="0"/>
                <a:cs typeface="Calibri" pitchFamily="34" charset="0"/>
              </a:rPr>
              <a:t>-</a:t>
            </a:r>
            <a:r>
              <a:rPr lang="en-GB" altLang="nl-BE" sz="2800" dirty="0" smtClean="0">
                <a:latin typeface="Calibri" pitchFamily="34" charset="0"/>
                <a:cs typeface="Calibri" pitchFamily="34" charset="0"/>
              </a:rPr>
              <a:t>EU):</a:t>
            </a:r>
          </a:p>
          <a:p>
            <a:pPr marL="0" indent="0">
              <a:buNone/>
            </a:pPr>
            <a:r>
              <a:rPr lang="en-GB" sz="2800" dirty="0">
                <a:latin typeface="Calibri" pitchFamily="34" charset="0"/>
                <a:cs typeface="Calibri" pitchFamily="34" charset="0"/>
              </a:rPr>
              <a:t> </a:t>
            </a:r>
            <a:r>
              <a:rPr lang="en-GB" sz="2800" dirty="0" smtClean="0">
                <a:latin typeface="Calibri" pitchFamily="34" charset="0"/>
                <a:cs typeface="Calibri" pitchFamily="34" charset="0"/>
              </a:rPr>
              <a:t>   	 </a:t>
            </a:r>
            <a:r>
              <a:rPr lang="en-GB" sz="2800" b="1" dirty="0" smtClean="0">
                <a:latin typeface="Calibri" pitchFamily="34" charset="0"/>
                <a:cs typeface="Calibri" pitchFamily="34" charset="0"/>
              </a:rPr>
              <a:t>8,184</a:t>
            </a:r>
            <a:r>
              <a:rPr lang="en-GB" sz="2800" dirty="0" smtClean="0">
                <a:latin typeface="Calibri" pitchFamily="34" charset="0"/>
                <a:cs typeface="Calibri" pitchFamily="34" charset="0"/>
              </a:rPr>
              <a:t> </a:t>
            </a:r>
            <a:r>
              <a:rPr lang="en-GB" sz="2800" b="1" dirty="0" smtClean="0"/>
              <a:t>Bulgarian – 4,279 </a:t>
            </a:r>
            <a:r>
              <a:rPr lang="en-GB" altLang="nl-BE" sz="2800" b="1" dirty="0" smtClean="0">
                <a:latin typeface="Calibri" pitchFamily="34" charset="0"/>
                <a:cs typeface="Calibri" pitchFamily="34" charset="0"/>
              </a:rPr>
              <a:t>Turkish </a:t>
            </a:r>
          </a:p>
          <a:p>
            <a:pPr marL="0" indent="0">
              <a:buNone/>
            </a:pPr>
            <a:r>
              <a:rPr lang="en-GB" altLang="nl-BE" sz="2800" b="1" dirty="0" smtClean="0">
                <a:latin typeface="Calibri" pitchFamily="34" charset="0"/>
                <a:cs typeface="Calibri" pitchFamily="34" charset="0"/>
              </a:rPr>
              <a:t>	1,823 Slovakian – 1,370 Polish </a:t>
            </a:r>
          </a:p>
          <a:p>
            <a:endParaRPr lang="en-GB" altLang="nl-BE" sz="2400" noProof="0" dirty="0" smtClean="0">
              <a:latin typeface="Calibri" pitchFamily="34" charset="0"/>
              <a:cs typeface="Calibri" pitchFamily="34" charset="0"/>
            </a:endParaRPr>
          </a:p>
        </p:txBody>
      </p:sp>
    </p:spTree>
    <p:extLst>
      <p:ext uri="{BB962C8B-B14F-4D97-AF65-F5344CB8AC3E}">
        <p14:creationId xmlns:p14="http://schemas.microsoft.com/office/powerpoint/2010/main" val="519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199" y="268217"/>
            <a:ext cx="7400207" cy="900555"/>
          </a:xfrm>
        </p:spPr>
        <p:txBody>
          <a:bodyPr>
            <a:normAutofit fontScale="90000"/>
          </a:bodyPr>
          <a:lstStyle/>
          <a:p>
            <a:r>
              <a:rPr lang="en-GB" sz="3600" noProof="0" dirty="0" smtClean="0"/>
              <a:t>Population EU11 in Ghent </a:t>
            </a:r>
            <a:br>
              <a:rPr lang="en-GB" sz="3600" noProof="0" dirty="0" smtClean="0"/>
            </a:br>
            <a:r>
              <a:rPr lang="en-GB" sz="2700" noProof="0" dirty="0" smtClean="0"/>
              <a:t>Civil Register</a:t>
            </a:r>
            <a:endParaRPr lang="en-GB" sz="2700" noProof="0" dirty="0"/>
          </a:p>
        </p:txBody>
      </p:sp>
      <p:graphicFrame>
        <p:nvGraphicFramePr>
          <p:cNvPr id="6" name="Tijdelijke aanduiding voor inhoud 5"/>
          <p:cNvGraphicFramePr>
            <a:graphicFrameLocks noGrp="1"/>
          </p:cNvGraphicFramePr>
          <p:nvPr>
            <p:ph idx="1"/>
          </p:nvPr>
        </p:nvGraphicFramePr>
        <p:xfrm>
          <a:off x="495300" y="1562100"/>
          <a:ext cx="8915400" cy="44211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0239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742326" y="594725"/>
            <a:ext cx="8421349" cy="868316"/>
          </a:xfrm>
        </p:spPr>
        <p:txBody>
          <a:bodyPr/>
          <a:lstStyle/>
          <a:p>
            <a:r>
              <a:rPr lang="en-GB" altLang="nl-BE" u="sng" noProof="0" dirty="0" smtClean="0">
                <a:latin typeface="Calibri" pitchFamily="34" charset="0"/>
                <a:cs typeface="Calibri" pitchFamily="34" charset="0"/>
              </a:rPr>
              <a:t>Policy on intra-European migration</a:t>
            </a:r>
          </a:p>
        </p:txBody>
      </p:sp>
      <p:sp>
        <p:nvSpPr>
          <p:cNvPr id="6147" name="Tijdelijke aanduiding voor inhoud 2"/>
          <p:cNvSpPr>
            <a:spLocks noGrp="1"/>
          </p:cNvSpPr>
          <p:nvPr>
            <p:ph idx="1"/>
          </p:nvPr>
        </p:nvSpPr>
        <p:spPr>
          <a:xfrm>
            <a:off x="742326" y="1612900"/>
            <a:ext cx="8421349" cy="4339955"/>
          </a:xfrm>
        </p:spPr>
        <p:txBody>
          <a:bodyPr/>
          <a:lstStyle/>
          <a:p>
            <a:r>
              <a:rPr lang="en-GB" dirty="0" smtClean="0">
                <a:latin typeface="Calibri" pitchFamily="34" charset="0"/>
                <a:cs typeface="Calibri" pitchFamily="34" charset="0"/>
              </a:rPr>
              <a:t>Since 2012, renewed in 2015</a:t>
            </a:r>
          </a:p>
          <a:p>
            <a:r>
              <a:rPr lang="en-GB" dirty="0" smtClean="0">
                <a:latin typeface="Calibri" pitchFamily="34" charset="0"/>
                <a:cs typeface="Calibri" pitchFamily="34" charset="0"/>
              </a:rPr>
              <a:t>IEM Policy </a:t>
            </a:r>
            <a:r>
              <a:rPr lang="en-GB" dirty="0">
                <a:latin typeface="Calibri" pitchFamily="34" charset="0"/>
                <a:cs typeface="Calibri" pitchFamily="34" charset="0"/>
              </a:rPr>
              <a:t>= no “Roma Policy</a:t>
            </a:r>
            <a:r>
              <a:rPr lang="en-GB" dirty="0" smtClean="0">
                <a:latin typeface="Calibri" pitchFamily="34" charset="0"/>
                <a:cs typeface="Calibri" pitchFamily="34" charset="0"/>
              </a:rPr>
              <a:t>” </a:t>
            </a:r>
            <a:r>
              <a:rPr lang="en-GB" sz="2400" dirty="0" smtClean="0">
                <a:latin typeface="Calibri" pitchFamily="34" charset="0"/>
                <a:cs typeface="Calibri" pitchFamily="34" charset="0"/>
              </a:rPr>
              <a:t>(explicit, not exclusive)</a:t>
            </a:r>
            <a:endParaRPr lang="en-GB" dirty="0" smtClean="0">
              <a:latin typeface="Calibri" pitchFamily="34" charset="0"/>
              <a:cs typeface="Calibri" pitchFamily="34" charset="0"/>
            </a:endParaRPr>
          </a:p>
          <a:p>
            <a:r>
              <a:rPr lang="en-GB" altLang="nl-BE" noProof="0" dirty="0" smtClean="0">
                <a:latin typeface="Calibri" pitchFamily="34" charset="0"/>
                <a:cs typeface="Calibri" pitchFamily="34" charset="0"/>
              </a:rPr>
              <a:t>2-track policy:</a:t>
            </a:r>
          </a:p>
          <a:p>
            <a:pPr lvl="1">
              <a:defRPr/>
            </a:pPr>
            <a:r>
              <a:rPr lang="en-GB" altLang="nl-BE" dirty="0" smtClean="0">
                <a:latin typeface="Calibri" pitchFamily="34" charset="0"/>
                <a:ea typeface="MS PGothic" pitchFamily="34" charset="-128"/>
              </a:rPr>
              <a:t>Solidarity </a:t>
            </a:r>
            <a:r>
              <a:rPr lang="en-GB" altLang="nl-BE" dirty="0">
                <a:latin typeface="Calibri" pitchFamily="34" charset="0"/>
                <a:ea typeface="MS PGothic" pitchFamily="34" charset="-128"/>
                <a:sym typeface="Wingdings" pitchFamily="2" charset="2"/>
              </a:rPr>
              <a:t> integration</a:t>
            </a:r>
          </a:p>
          <a:p>
            <a:pPr lvl="1">
              <a:defRPr/>
            </a:pPr>
            <a:r>
              <a:rPr lang="en-GB" altLang="nl-NL" dirty="0">
                <a:latin typeface="Calibri" pitchFamily="34" charset="0"/>
                <a:ea typeface="MS PGothic" pitchFamily="34" charset="-128"/>
                <a:sym typeface="Wingdings" pitchFamily="2" charset="2"/>
              </a:rPr>
              <a:t>‘</a:t>
            </a:r>
            <a:r>
              <a:rPr lang="en-GB" altLang="nl-BE" dirty="0">
                <a:latin typeface="Calibri" pitchFamily="34" charset="0"/>
                <a:ea typeface="MS PGothic" pitchFamily="34" charset="-128"/>
                <a:sym typeface="Wingdings" pitchFamily="2" charset="2"/>
              </a:rPr>
              <a:t>Enforcement</a:t>
            </a:r>
            <a:r>
              <a:rPr lang="en-GB" altLang="nl-NL" dirty="0">
                <a:latin typeface="Calibri" pitchFamily="34" charset="0"/>
                <a:ea typeface="MS PGothic" pitchFamily="34" charset="-128"/>
                <a:sym typeface="Wingdings" pitchFamily="2" charset="2"/>
              </a:rPr>
              <a:t>’</a:t>
            </a:r>
            <a:r>
              <a:rPr lang="en-GB" altLang="nl-BE" dirty="0">
                <a:latin typeface="Calibri" pitchFamily="34" charset="0"/>
                <a:ea typeface="MS PGothic" pitchFamily="34" charset="-128"/>
                <a:sym typeface="Wingdings" pitchFamily="2" charset="2"/>
              </a:rPr>
              <a:t>  tackling abuse</a:t>
            </a:r>
            <a:endParaRPr lang="en-GB" altLang="nl-BE" dirty="0">
              <a:latin typeface="Calibri" pitchFamily="34" charset="0"/>
              <a:ea typeface="MS PGothic" pitchFamily="34" charset="-128"/>
            </a:endParaRPr>
          </a:p>
          <a:p>
            <a:pPr marL="0" indent="0">
              <a:buNone/>
              <a:defRPr/>
            </a:pPr>
            <a:endParaRPr lang="en-GB" altLang="nl-BE" sz="1400" dirty="0">
              <a:latin typeface="Calibri" pitchFamily="34" charset="0"/>
              <a:cs typeface="Calibri" pitchFamily="34" charset="0"/>
            </a:endParaRPr>
          </a:p>
          <a:p>
            <a:pPr>
              <a:defRPr/>
            </a:pPr>
            <a:r>
              <a:rPr lang="en-GB" altLang="nl-BE" dirty="0" smtClean="0">
                <a:latin typeface="Calibri" pitchFamily="34" charset="0"/>
                <a:cs typeface="Calibri" pitchFamily="34" charset="0"/>
              </a:rPr>
              <a:t>Addressing different key areas (integral)</a:t>
            </a:r>
          </a:p>
          <a:p>
            <a:pPr>
              <a:defRPr/>
            </a:pPr>
            <a:r>
              <a:rPr lang="en-GB" altLang="nl-BE" dirty="0" smtClean="0">
                <a:latin typeface="Calibri" pitchFamily="34" charset="0"/>
                <a:cs typeface="Calibri" pitchFamily="34" charset="0"/>
              </a:rPr>
              <a:t>Addressing different policy levels</a:t>
            </a:r>
            <a:endParaRPr lang="en-GB" altLang="nl-BE" noProof="0" dirty="0" smtClean="0">
              <a:latin typeface="Calibri" pitchFamily="34" charset="0"/>
              <a:cs typeface="Calibri" pitchFamily="34" charset="0"/>
            </a:endParaRPr>
          </a:p>
        </p:txBody>
      </p:sp>
    </p:spTree>
    <p:extLst>
      <p:ext uri="{BB962C8B-B14F-4D97-AF65-F5344CB8AC3E}">
        <p14:creationId xmlns:p14="http://schemas.microsoft.com/office/powerpoint/2010/main" val="2225396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u="sng" dirty="0" smtClean="0"/>
              <a:t>Mediators initiatives</a:t>
            </a:r>
            <a:endParaRPr lang="en-GB" u="sng" dirty="0"/>
          </a:p>
        </p:txBody>
      </p:sp>
      <p:sp>
        <p:nvSpPr>
          <p:cNvPr id="3" name="Tijdelijke aanduiding voor inhoud 2"/>
          <p:cNvSpPr>
            <a:spLocks noGrp="1"/>
          </p:cNvSpPr>
          <p:nvPr>
            <p:ph idx="1"/>
          </p:nvPr>
        </p:nvSpPr>
        <p:spPr>
          <a:xfrm>
            <a:off x="495300" y="1356360"/>
            <a:ext cx="8915400" cy="4876800"/>
          </a:xfrm>
        </p:spPr>
        <p:txBody>
          <a:bodyPr>
            <a:normAutofit fontScale="92500" lnSpcReduction="20000"/>
          </a:bodyPr>
          <a:lstStyle/>
          <a:p>
            <a:r>
              <a:rPr lang="en-GB" b="1" dirty="0" smtClean="0"/>
              <a:t>Primary School Mediators</a:t>
            </a:r>
          </a:p>
          <a:p>
            <a:pPr marL="0" indent="0">
              <a:buNone/>
            </a:pPr>
            <a:r>
              <a:rPr lang="en-GB" dirty="0" smtClean="0"/>
              <a:t>    - Since 2012</a:t>
            </a:r>
          </a:p>
          <a:p>
            <a:pPr marL="0" indent="0">
              <a:buNone/>
            </a:pPr>
            <a:r>
              <a:rPr lang="en-GB" dirty="0" smtClean="0"/>
              <a:t>    - 4 FTE (</a:t>
            </a:r>
            <a:r>
              <a:rPr lang="en-GB" dirty="0" err="1" smtClean="0"/>
              <a:t>BvL</a:t>
            </a:r>
            <a:r>
              <a:rPr lang="en-GB" dirty="0" smtClean="0"/>
              <a:t> Foundation + own resources), IEM-roots</a:t>
            </a:r>
          </a:p>
          <a:p>
            <a:pPr marL="0" indent="0">
              <a:buNone/>
            </a:pPr>
            <a:endParaRPr lang="en-GB" sz="1700" dirty="0" smtClean="0"/>
          </a:p>
          <a:p>
            <a:r>
              <a:rPr lang="en-GB" b="1" dirty="0" smtClean="0"/>
              <a:t>Neighbourhood Stewards</a:t>
            </a:r>
          </a:p>
          <a:p>
            <a:pPr marL="0" indent="0">
              <a:buNone/>
            </a:pPr>
            <a:r>
              <a:rPr lang="en-GB" dirty="0" smtClean="0"/>
              <a:t>    - Since 2012</a:t>
            </a:r>
            <a:endParaRPr lang="en-GB" dirty="0"/>
          </a:p>
          <a:p>
            <a:pPr marL="0" indent="0">
              <a:buNone/>
            </a:pPr>
            <a:r>
              <a:rPr lang="en-GB" dirty="0" smtClean="0"/>
              <a:t>    - 7 FTE (Flemish Social Fund + own resources)</a:t>
            </a:r>
          </a:p>
          <a:p>
            <a:pPr marL="0" indent="0">
              <a:buNone/>
            </a:pPr>
            <a:endParaRPr lang="en-GB" sz="1700" dirty="0" smtClean="0"/>
          </a:p>
          <a:p>
            <a:r>
              <a:rPr lang="en-GB" b="1" dirty="0" smtClean="0"/>
              <a:t>Job Mediators</a:t>
            </a:r>
          </a:p>
          <a:p>
            <a:pPr marL="0" indent="0">
              <a:buNone/>
            </a:pPr>
            <a:r>
              <a:rPr lang="en-GB" dirty="0" smtClean="0"/>
              <a:t>    - Since 2013</a:t>
            </a:r>
          </a:p>
          <a:p>
            <a:pPr marL="0" indent="0">
              <a:buNone/>
            </a:pPr>
            <a:r>
              <a:rPr lang="en-GB" dirty="0" smtClean="0"/>
              <a:t>    - 2FTE (ESF), IEM-roots</a:t>
            </a:r>
          </a:p>
          <a:p>
            <a:pPr>
              <a:buFontTx/>
              <a:buChar char="-"/>
            </a:pPr>
            <a:endParaRPr lang="en-GB" dirty="0" smtClean="0"/>
          </a:p>
          <a:p>
            <a:pPr marL="0" indent="0">
              <a:buNone/>
            </a:pPr>
            <a:endParaRPr lang="nl-BE" dirty="0"/>
          </a:p>
        </p:txBody>
      </p:sp>
    </p:spTree>
    <p:extLst>
      <p:ext uri="{BB962C8B-B14F-4D97-AF65-F5344CB8AC3E}">
        <p14:creationId xmlns:p14="http://schemas.microsoft.com/office/powerpoint/2010/main" val="2679704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u="sng" dirty="0" smtClean="0"/>
              <a:t>Primary School Mediators</a:t>
            </a:r>
            <a:endParaRPr lang="en-GB" u="sng" dirty="0"/>
          </a:p>
        </p:txBody>
      </p:sp>
      <p:sp>
        <p:nvSpPr>
          <p:cNvPr id="3" name="Tijdelijke aanduiding voor inhoud 2"/>
          <p:cNvSpPr>
            <a:spLocks noGrp="1"/>
          </p:cNvSpPr>
          <p:nvPr>
            <p:ph idx="1"/>
          </p:nvPr>
        </p:nvSpPr>
        <p:spPr/>
        <p:txBody>
          <a:bodyPr>
            <a:normAutofit lnSpcReduction="10000"/>
          </a:bodyPr>
          <a:lstStyle/>
          <a:p>
            <a:pPr marL="0" indent="0">
              <a:buNone/>
            </a:pPr>
            <a:r>
              <a:rPr lang="en-GB" dirty="0" smtClean="0"/>
              <a:t>2012 - 2015</a:t>
            </a:r>
          </a:p>
          <a:p>
            <a:r>
              <a:rPr lang="en-GB" dirty="0" smtClean="0"/>
              <a:t>4 FTE: training + operating</a:t>
            </a:r>
          </a:p>
          <a:p>
            <a:r>
              <a:rPr lang="en-GB" dirty="0" smtClean="0"/>
              <a:t>In schools with many IEM</a:t>
            </a:r>
          </a:p>
          <a:p>
            <a:pPr marL="0" indent="0">
              <a:buNone/>
            </a:pPr>
            <a:endParaRPr lang="en-GB" dirty="0" smtClean="0"/>
          </a:p>
          <a:p>
            <a:pPr marL="0" indent="0">
              <a:buNone/>
            </a:pPr>
            <a:r>
              <a:rPr lang="en-GB" dirty="0" smtClean="0"/>
              <a:t>2015 - …</a:t>
            </a:r>
          </a:p>
          <a:p>
            <a:r>
              <a:rPr lang="en-GB" dirty="0" smtClean="0"/>
              <a:t>Integration 4 FTE + ‘regular’ school mediators</a:t>
            </a:r>
          </a:p>
          <a:p>
            <a:r>
              <a:rPr lang="en-GB" dirty="0" err="1" smtClean="0"/>
              <a:t>Interculturalising</a:t>
            </a:r>
            <a:r>
              <a:rPr lang="en-GB" dirty="0" smtClean="0"/>
              <a:t> schools (teachers, parents) + mediators team</a:t>
            </a:r>
            <a:endParaRPr lang="en-GB" dirty="0"/>
          </a:p>
        </p:txBody>
      </p:sp>
    </p:spTree>
    <p:extLst>
      <p:ext uri="{BB962C8B-B14F-4D97-AF65-F5344CB8AC3E}">
        <p14:creationId xmlns:p14="http://schemas.microsoft.com/office/powerpoint/2010/main" val="1447725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u="sng" dirty="0" smtClean="0"/>
              <a:t>Neighbourhood Stewards</a:t>
            </a:r>
            <a:endParaRPr lang="en-GB" u="sng" dirty="0"/>
          </a:p>
        </p:txBody>
      </p:sp>
      <p:sp>
        <p:nvSpPr>
          <p:cNvPr id="3" name="Tijdelijke aanduiding voor inhoud 2"/>
          <p:cNvSpPr>
            <a:spLocks noGrp="1"/>
          </p:cNvSpPr>
          <p:nvPr>
            <p:ph idx="1"/>
          </p:nvPr>
        </p:nvSpPr>
        <p:spPr>
          <a:xfrm>
            <a:off x="495300" y="1325880"/>
            <a:ext cx="8915400" cy="4876800"/>
          </a:xfrm>
        </p:spPr>
        <p:txBody>
          <a:bodyPr>
            <a:normAutofit fontScale="92500" lnSpcReduction="10000"/>
          </a:bodyPr>
          <a:lstStyle/>
          <a:p>
            <a:pPr marL="0" indent="0">
              <a:buNone/>
            </a:pPr>
            <a:r>
              <a:rPr lang="en-GB" dirty="0" smtClean="0"/>
              <a:t>2012 – 2015 </a:t>
            </a:r>
            <a:r>
              <a:rPr lang="en-GB" sz="1700" dirty="0" smtClean="0"/>
              <a:t>(</a:t>
            </a:r>
            <a:r>
              <a:rPr lang="en-GB" sz="1700" u="sng" dirty="0">
                <a:hlinkClick r:id="rId3"/>
              </a:rPr>
              <a:t>https://stad.gent/sites/default/files/page/documents/Intra-Europese%20migratie%2C%20een%20voorstelling%20van%20het%20project%20Buurtstewards.pdf</a:t>
            </a:r>
            <a:r>
              <a:rPr lang="en-GB" sz="1700" dirty="0"/>
              <a:t>)</a:t>
            </a:r>
            <a:endParaRPr lang="en-GB" sz="1700" dirty="0" smtClean="0"/>
          </a:p>
          <a:p>
            <a:r>
              <a:rPr lang="en-GB" dirty="0" smtClean="0"/>
              <a:t>Intervening in neighbourhood ‘problems’</a:t>
            </a:r>
          </a:p>
          <a:p>
            <a:r>
              <a:rPr lang="en-GB" dirty="0" smtClean="0"/>
              <a:t>In-between families and services (2-way process)</a:t>
            </a:r>
          </a:p>
          <a:p>
            <a:pPr marL="0" indent="0">
              <a:buNone/>
            </a:pPr>
            <a:endParaRPr lang="en-GB" dirty="0" smtClean="0"/>
          </a:p>
          <a:p>
            <a:pPr marL="0" indent="0">
              <a:buNone/>
            </a:pPr>
            <a:r>
              <a:rPr lang="en-GB" dirty="0" smtClean="0"/>
              <a:t>2016 - 2020</a:t>
            </a:r>
          </a:p>
          <a:p>
            <a:r>
              <a:rPr lang="en-GB" dirty="0" smtClean="0"/>
              <a:t>Less intervening necessary</a:t>
            </a:r>
          </a:p>
          <a:p>
            <a:r>
              <a:rPr lang="en-GB" dirty="0" smtClean="0"/>
              <a:t>In-between families and services (2-way process)</a:t>
            </a:r>
          </a:p>
          <a:p>
            <a:r>
              <a:rPr lang="en-GB" dirty="0" err="1" smtClean="0"/>
              <a:t>Interculturalising</a:t>
            </a:r>
            <a:r>
              <a:rPr lang="en-GB" dirty="0" smtClean="0"/>
              <a:t> through new projects: e.g. judicial youth care, </a:t>
            </a:r>
            <a:r>
              <a:rPr lang="en-GB" dirty="0" smtClean="0"/>
              <a:t>general welfare co-guidance</a:t>
            </a:r>
            <a:endParaRPr lang="en-GB" dirty="0" smtClean="0"/>
          </a:p>
          <a:p>
            <a:endParaRPr lang="nl-BE" dirty="0"/>
          </a:p>
        </p:txBody>
      </p:sp>
    </p:spTree>
    <p:extLst>
      <p:ext uri="{BB962C8B-B14F-4D97-AF65-F5344CB8AC3E}">
        <p14:creationId xmlns:p14="http://schemas.microsoft.com/office/powerpoint/2010/main" val="2110371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u="sng" dirty="0" smtClean="0"/>
              <a:t>Job Mediators</a:t>
            </a:r>
            <a:endParaRPr lang="nl-BE" u="sng" dirty="0"/>
          </a:p>
        </p:txBody>
      </p:sp>
      <p:sp>
        <p:nvSpPr>
          <p:cNvPr id="3" name="Tijdelijke aanduiding voor inhoud 2"/>
          <p:cNvSpPr>
            <a:spLocks noGrp="1"/>
          </p:cNvSpPr>
          <p:nvPr>
            <p:ph idx="1"/>
          </p:nvPr>
        </p:nvSpPr>
        <p:spPr/>
        <p:txBody>
          <a:bodyPr>
            <a:normAutofit fontScale="92500" lnSpcReduction="10000"/>
          </a:bodyPr>
          <a:lstStyle/>
          <a:p>
            <a:pPr marL="0" indent="0">
              <a:buNone/>
            </a:pPr>
            <a:r>
              <a:rPr lang="en-GB" dirty="0" smtClean="0"/>
              <a:t>2013 – 2015: Link to work project </a:t>
            </a:r>
            <a:r>
              <a:rPr lang="en-GB" sz="1700" dirty="0" smtClean="0"/>
              <a:t>(</a:t>
            </a:r>
            <a:r>
              <a:rPr lang="en-GB" sz="1700" u="sng" dirty="0">
                <a:hlinkClick r:id="rId3"/>
              </a:rPr>
              <a:t>https://</a:t>
            </a:r>
            <a:r>
              <a:rPr lang="en-GB" sz="1700" u="sng" dirty="0" smtClean="0">
                <a:hlinkClick r:id="rId3"/>
              </a:rPr>
              <a:t>gsiw.stad.gent/link-to-work-eng</a:t>
            </a:r>
            <a:r>
              <a:rPr lang="en-GB" sz="1700" u="sng" dirty="0" smtClean="0"/>
              <a:t>)</a:t>
            </a:r>
            <a:endParaRPr lang="en-GB" sz="1700" dirty="0" smtClean="0"/>
          </a:p>
          <a:p>
            <a:r>
              <a:rPr lang="en-GB" dirty="0" smtClean="0"/>
              <a:t>2FTE Anchor Figures within Flemish Employment Organisation bridging IEM job-seekers with the employment services</a:t>
            </a:r>
          </a:p>
          <a:p>
            <a:r>
              <a:rPr lang="en-GB" dirty="0" smtClean="0"/>
              <a:t>Go Between: father group, focus on welfare</a:t>
            </a:r>
          </a:p>
          <a:p>
            <a:pPr marL="0" indent="0">
              <a:buNone/>
            </a:pPr>
            <a:endParaRPr lang="en-GB" dirty="0" smtClean="0"/>
          </a:p>
          <a:p>
            <a:pPr marL="0" indent="0">
              <a:buNone/>
            </a:pPr>
            <a:r>
              <a:rPr lang="en-GB" dirty="0" smtClean="0"/>
              <a:t>2016 – 2018: L-TIEM</a:t>
            </a:r>
          </a:p>
          <a:p>
            <a:pPr>
              <a:buFontTx/>
              <a:buChar char="-"/>
            </a:pPr>
            <a:r>
              <a:rPr lang="en-GB" dirty="0" smtClean="0"/>
              <a:t>Tailored job </a:t>
            </a:r>
            <a:r>
              <a:rPr lang="en-GB" dirty="0" smtClean="0"/>
              <a:t>guidance in broad perspective</a:t>
            </a:r>
            <a:endParaRPr lang="en-GB" dirty="0" smtClean="0"/>
          </a:p>
          <a:p>
            <a:pPr>
              <a:buFontTx/>
              <a:buChar char="-"/>
            </a:pPr>
            <a:r>
              <a:rPr lang="en-GB" dirty="0" err="1" smtClean="0"/>
              <a:t>Interculturalising</a:t>
            </a:r>
            <a:r>
              <a:rPr lang="en-GB" dirty="0" smtClean="0"/>
              <a:t> labour market/ employers</a:t>
            </a:r>
            <a:endParaRPr lang="en-GB" dirty="0"/>
          </a:p>
        </p:txBody>
      </p:sp>
    </p:spTree>
    <p:extLst>
      <p:ext uri="{BB962C8B-B14F-4D97-AF65-F5344CB8AC3E}">
        <p14:creationId xmlns:p14="http://schemas.microsoft.com/office/powerpoint/2010/main" val="3436040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2326" y="594725"/>
            <a:ext cx="8421349" cy="739224"/>
          </a:xfrm>
        </p:spPr>
        <p:txBody>
          <a:bodyPr/>
          <a:lstStyle/>
          <a:p>
            <a:r>
              <a:rPr lang="en-GB" u="sng" noProof="0" dirty="0" smtClean="0"/>
              <a:t>Concerns/Challenges</a:t>
            </a:r>
            <a:endParaRPr lang="en-GB" u="sng" noProof="0" dirty="0"/>
          </a:p>
        </p:txBody>
      </p:sp>
      <p:sp>
        <p:nvSpPr>
          <p:cNvPr id="3" name="Tijdelijke aanduiding voor inhoud 2"/>
          <p:cNvSpPr>
            <a:spLocks noGrp="1"/>
          </p:cNvSpPr>
          <p:nvPr>
            <p:ph idx="1"/>
          </p:nvPr>
        </p:nvSpPr>
        <p:spPr>
          <a:xfrm>
            <a:off x="742326" y="1280160"/>
            <a:ext cx="8421349" cy="4937760"/>
          </a:xfrm>
        </p:spPr>
        <p:txBody>
          <a:bodyPr/>
          <a:lstStyle/>
          <a:p>
            <a:r>
              <a:rPr lang="en-GB" sz="3100" noProof="0" dirty="0" smtClean="0"/>
              <a:t>Knowledge exchange, cooperation, responsibility countries of origin – which mechanisms?</a:t>
            </a:r>
          </a:p>
          <a:p>
            <a:pPr marL="0" indent="0">
              <a:buNone/>
            </a:pPr>
            <a:endParaRPr lang="en-GB" sz="1200" noProof="0" dirty="0" smtClean="0"/>
          </a:p>
          <a:p>
            <a:r>
              <a:rPr lang="en-GB" noProof="0" dirty="0" smtClean="0"/>
              <a:t>Direct access for local authorities to EU funding</a:t>
            </a:r>
          </a:p>
          <a:p>
            <a:pPr marL="0" indent="0">
              <a:buNone/>
            </a:pPr>
            <a:endParaRPr lang="en-GB" sz="1200" noProof="0" dirty="0" smtClean="0"/>
          </a:p>
          <a:p>
            <a:r>
              <a:rPr lang="en-GB" noProof="0" dirty="0" smtClean="0"/>
              <a:t>Creating possibilities for experimenting, in the short run, in the area of housing, education, employment, debt mediation, etc</a:t>
            </a:r>
            <a:r>
              <a:rPr lang="en-GB" noProof="0" dirty="0" smtClean="0"/>
              <a:t>.</a:t>
            </a:r>
          </a:p>
          <a:p>
            <a:pPr marL="0" indent="0">
              <a:buNone/>
            </a:pPr>
            <a:endParaRPr lang="en-GB" sz="1200" noProof="0" dirty="0" smtClean="0"/>
          </a:p>
          <a:p>
            <a:r>
              <a:rPr lang="en-GB" dirty="0" smtClean="0"/>
              <a:t>How to prevent mediating towards waiting lists?</a:t>
            </a:r>
            <a:endParaRPr lang="en-GB" noProof="0" dirty="0" smtClean="0"/>
          </a:p>
        </p:txBody>
      </p:sp>
    </p:spTree>
    <p:extLst>
      <p:ext uri="{BB962C8B-B14F-4D97-AF65-F5344CB8AC3E}">
        <p14:creationId xmlns:p14="http://schemas.microsoft.com/office/powerpoint/2010/main" val="165464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Gent: rood">
  <a:themeElements>
    <a:clrScheme name="Aangepast 1">
      <a:dk1>
        <a:sysClr val="windowText" lastClr="000000"/>
      </a:dk1>
      <a:lt1>
        <a:sysClr val="window" lastClr="FFFFFF"/>
      </a:lt1>
      <a:dk2>
        <a:srgbClr val="0089C4"/>
      </a:dk2>
      <a:lt2>
        <a:srgbClr val="EEECE1"/>
      </a:lt2>
      <a:accent1>
        <a:srgbClr val="772432"/>
      </a:accent1>
      <a:accent2>
        <a:srgbClr val="009581"/>
      </a:accent2>
      <a:accent3>
        <a:srgbClr val="EAAB00"/>
      </a:accent3>
      <a:accent4>
        <a:srgbClr val="E17000"/>
      </a:accent4>
      <a:accent5>
        <a:srgbClr val="D2492B"/>
      </a:accent5>
      <a:accent6>
        <a:srgbClr val="522398"/>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2764</TotalTime>
  <Words>1008</Words>
  <Application>Microsoft Office PowerPoint</Application>
  <PresentationFormat>Aangepast</PresentationFormat>
  <Paragraphs>92</Paragraphs>
  <Slides>10</Slides>
  <Notes>7</Notes>
  <HiddenSlides>0</HiddenSlides>
  <MMClips>0</MMClips>
  <ScaleCrop>false</ScaleCrop>
  <HeadingPairs>
    <vt:vector size="4" baseType="variant">
      <vt:variant>
        <vt:lpstr>Thema</vt:lpstr>
      </vt:variant>
      <vt:variant>
        <vt:i4>3</vt:i4>
      </vt:variant>
      <vt:variant>
        <vt:lpstr>Diatitels</vt:lpstr>
      </vt:variant>
      <vt:variant>
        <vt:i4>10</vt:i4>
      </vt:variant>
    </vt:vector>
  </HeadingPairs>
  <TitlesOfParts>
    <vt:vector size="13" baseType="lpstr">
      <vt:lpstr>Gent: rood</vt:lpstr>
      <vt:lpstr>Aangepast ontwerp</vt:lpstr>
      <vt:lpstr>Kantoorthema</vt:lpstr>
      <vt:lpstr>PowerPoint-presentatie</vt:lpstr>
      <vt:lpstr>Ghent: “City of knowledge and culture” </vt:lpstr>
      <vt:lpstr>Population EU11 in Ghent  Civil Register</vt:lpstr>
      <vt:lpstr>Policy on intra-European migration</vt:lpstr>
      <vt:lpstr>Mediators initiatives</vt:lpstr>
      <vt:lpstr>Primary School Mediators</vt:lpstr>
      <vt:lpstr>Neighbourhood Stewards</vt:lpstr>
      <vt:lpstr>Job Mediators</vt:lpstr>
      <vt:lpstr>Concerns/Challenges</vt:lpstr>
      <vt:lpstr>Policy on intra-European migration</vt:lpstr>
    </vt:vector>
  </TitlesOfParts>
  <Company>Gent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AVdD</dc:creator>
  <cp:lastModifiedBy>Van den Durpel Anja</cp:lastModifiedBy>
  <cp:revision>120</cp:revision>
  <dcterms:created xsi:type="dcterms:W3CDTF">2013-10-18T14:01:28Z</dcterms:created>
  <dcterms:modified xsi:type="dcterms:W3CDTF">2016-12-14T12:01:59Z</dcterms:modified>
</cp:coreProperties>
</file>