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58" r:id="rId6"/>
    <p:sldId id="259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:\_coe-settings\desktop\TCC PPT\block_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44000" cy="64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_coe-settings\desktop\TCC PPT\block_1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5745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5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:\_coe-settings\desktop\TCC PPT\block_1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799"/>
            <a:ext cx="7620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2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_coe-settings\desktop\TCC PPT\block_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620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:\_coe-settings\desktop\TCC PPT\block_2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:\_coe-settings\desktop\TCC PPT\block_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6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:\_coe-settings\desktop\TCC PPT\block_2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6549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:\_coe-settings\desktop\TCC PPT\block_2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54" y="457200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TABA Tudorel</dc:creator>
  <cp:lastModifiedBy>TABA Tudorel</cp:lastModifiedBy>
  <cp:revision>1</cp:revision>
  <dcterms:created xsi:type="dcterms:W3CDTF">2006-08-16T00:00:00Z</dcterms:created>
  <dcterms:modified xsi:type="dcterms:W3CDTF">2016-12-14T17:27:36Z</dcterms:modified>
</cp:coreProperties>
</file>